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48" r:id="rId2"/>
    <p:sldMasterId id="2147483670" r:id="rId3"/>
    <p:sldMasterId id="2147483664" r:id="rId4"/>
  </p:sldMasterIdLst>
  <p:notesMasterIdLst>
    <p:notesMasterId r:id="rId38"/>
  </p:notesMasterIdLst>
  <p:sldIdLst>
    <p:sldId id="256" r:id="rId5"/>
    <p:sldId id="257" r:id="rId6"/>
    <p:sldId id="258" r:id="rId7"/>
    <p:sldId id="259" r:id="rId8"/>
    <p:sldId id="260" r:id="rId9"/>
    <p:sldId id="261" r:id="rId10"/>
    <p:sldId id="300" r:id="rId11"/>
    <p:sldId id="262" r:id="rId12"/>
    <p:sldId id="263" r:id="rId13"/>
    <p:sldId id="264" r:id="rId14"/>
    <p:sldId id="265" r:id="rId15"/>
    <p:sldId id="299" r:id="rId16"/>
    <p:sldId id="302" r:id="rId17"/>
    <p:sldId id="303" r:id="rId18"/>
    <p:sldId id="275" r:id="rId19"/>
    <p:sldId id="294" r:id="rId20"/>
    <p:sldId id="297" r:id="rId21"/>
    <p:sldId id="304" r:id="rId22"/>
    <p:sldId id="295" r:id="rId23"/>
    <p:sldId id="298" r:id="rId24"/>
    <p:sldId id="296"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Lst>
  <p:sldSz cx="18288000" cy="10287000"/>
  <p:notesSz cx="6858000" cy="9144000"/>
  <p:embeddedFontLst>
    <p:embeddedFont>
      <p:font typeface="Arial Black" panose="020B0A04020102020204" pitchFamily="34" charset="0"/>
      <p:bold r:id="rId39"/>
    </p:embeddedFont>
    <p:embeddedFont>
      <p:font typeface="Chewy" panose="020B0604020202020204" charset="0"/>
      <p:regular r:id="rId40"/>
    </p:embeddedFont>
    <p:embeddedFont>
      <p:font typeface="Codec Pro" panose="020B0604020202020204" charset="0"/>
      <p:regular r:id="rId41"/>
    </p:embeddedFont>
    <p:embeddedFont>
      <p:font typeface="Segoe UI" panose="020B0502040204020203" pitchFamily="34" charset="0"/>
      <p:regular r:id="rId42"/>
      <p:bold r:id="rId43"/>
      <p:italic r:id="rId44"/>
      <p:boldItalic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4D9198-290D-4A88-8C93-9FBD258F4F67}">
          <p14:sldIdLst>
            <p14:sldId id="256"/>
            <p14:sldId id="257"/>
            <p14:sldId id="258"/>
            <p14:sldId id="259"/>
            <p14:sldId id="260"/>
            <p14:sldId id="261"/>
            <p14:sldId id="300"/>
            <p14:sldId id="262"/>
            <p14:sldId id="263"/>
            <p14:sldId id="264"/>
            <p14:sldId id="265"/>
            <p14:sldId id="299"/>
          </p14:sldIdLst>
        </p14:section>
        <p14:section name="Untitled Section" id="{AEE5A03E-5ED8-4233-B0E8-09E02D4E5A30}">
          <p14:sldIdLst>
            <p14:sldId id="302"/>
            <p14:sldId id="303"/>
            <p14:sldId id="275"/>
            <p14:sldId id="294"/>
            <p14:sldId id="297"/>
            <p14:sldId id="304"/>
            <p14:sldId id="295"/>
            <p14:sldId id="298"/>
            <p14:sldId id="296"/>
            <p14:sldId id="305"/>
            <p14:sldId id="306"/>
            <p14:sldId id="307"/>
            <p14:sldId id="308"/>
            <p14:sldId id="309"/>
            <p14:sldId id="310"/>
            <p14:sldId id="311"/>
            <p14:sldId id="312"/>
            <p14:sldId id="313"/>
            <p14:sldId id="314"/>
            <p14:sldId id="315"/>
            <p14:sldId id="316"/>
          </p14:sldIdLst>
        </p14:section>
        <p14:section name="Untitled Section" id="{CBEDB742-F4FC-49D6-87F3-8E39379FC8A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743B0E-3403-D196-A4C1-FE2C0D5C6E79}" name="Gillian McPherson" initials="GM" userId="S::GMcPherson@foodbankofalaska.org::332d43cf-e13a-4c44-be82-13c6aa1a2160" providerId="AD"/>
  <p188:author id="{2CF0EE94-7DA6-F539-37E1-D7F4269CAAB7}" name="Enrique Ramirez" initials="ER" userId="S::eramirez@foodbankofalaska.org::af147b41-7128-4f12-bf91-045510d80d8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4C05EA-35BA-4688-9BA9-BB698C325948}" v="9" dt="2025-09-17T15:14:20.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lian McPherson" userId="332d43cf-e13a-4c44-be82-13c6aa1a2160" providerId="ADAL" clId="{46362B66-5ACE-4768-AF0C-64027C368B04}"/>
    <pc:docChg chg="undo custSel addSld delSld modSld sldOrd addMainMaster modMainMaster modSection">
      <pc:chgData name="Gillian McPherson" userId="332d43cf-e13a-4c44-be82-13c6aa1a2160" providerId="ADAL" clId="{46362B66-5ACE-4768-AF0C-64027C368B04}" dt="2025-09-17T15:18:27.496" v="138" actId="255"/>
      <pc:docMkLst>
        <pc:docMk/>
      </pc:docMkLst>
      <pc:sldChg chg="ord">
        <pc:chgData name="Gillian McPherson" userId="332d43cf-e13a-4c44-be82-13c6aa1a2160" providerId="ADAL" clId="{46362B66-5ACE-4768-AF0C-64027C368B04}" dt="2025-09-17T15:13:44.826" v="44" actId="20578"/>
        <pc:sldMkLst>
          <pc:docMk/>
          <pc:sldMk cId="0" sldId="256"/>
        </pc:sldMkLst>
      </pc:sldChg>
      <pc:sldChg chg="ord">
        <pc:chgData name="Gillian McPherson" userId="332d43cf-e13a-4c44-be82-13c6aa1a2160" providerId="ADAL" clId="{46362B66-5ACE-4768-AF0C-64027C368B04}" dt="2025-09-17T15:13:44.826" v="44" actId="20578"/>
        <pc:sldMkLst>
          <pc:docMk/>
          <pc:sldMk cId="0" sldId="257"/>
        </pc:sldMkLst>
      </pc:sldChg>
      <pc:sldChg chg="ord">
        <pc:chgData name="Gillian McPherson" userId="332d43cf-e13a-4c44-be82-13c6aa1a2160" providerId="ADAL" clId="{46362B66-5ACE-4768-AF0C-64027C368B04}" dt="2025-09-17T15:13:44.826" v="44" actId="20578"/>
        <pc:sldMkLst>
          <pc:docMk/>
          <pc:sldMk cId="0" sldId="258"/>
        </pc:sldMkLst>
      </pc:sldChg>
      <pc:sldChg chg="ord modNotes">
        <pc:chgData name="Gillian McPherson" userId="332d43cf-e13a-4c44-be82-13c6aa1a2160" providerId="ADAL" clId="{46362B66-5ACE-4768-AF0C-64027C368B04}" dt="2025-09-17T15:13:44.826" v="44" actId="20578"/>
        <pc:sldMkLst>
          <pc:docMk/>
          <pc:sldMk cId="0" sldId="259"/>
        </pc:sldMkLst>
      </pc:sldChg>
      <pc:sldChg chg="ord modNotes">
        <pc:chgData name="Gillian McPherson" userId="332d43cf-e13a-4c44-be82-13c6aa1a2160" providerId="ADAL" clId="{46362B66-5ACE-4768-AF0C-64027C368B04}" dt="2025-09-17T15:13:44.826" v="44" actId="20578"/>
        <pc:sldMkLst>
          <pc:docMk/>
          <pc:sldMk cId="0" sldId="260"/>
        </pc:sldMkLst>
      </pc:sldChg>
      <pc:sldChg chg="ord">
        <pc:chgData name="Gillian McPherson" userId="332d43cf-e13a-4c44-be82-13c6aa1a2160" providerId="ADAL" clId="{46362B66-5ACE-4768-AF0C-64027C368B04}" dt="2025-09-17T15:13:44.826" v="44" actId="20578"/>
        <pc:sldMkLst>
          <pc:docMk/>
          <pc:sldMk cId="0" sldId="261"/>
        </pc:sldMkLst>
      </pc:sldChg>
      <pc:sldChg chg="ord">
        <pc:chgData name="Gillian McPherson" userId="332d43cf-e13a-4c44-be82-13c6aa1a2160" providerId="ADAL" clId="{46362B66-5ACE-4768-AF0C-64027C368B04}" dt="2025-09-17T15:13:44.826" v="44" actId="20578"/>
        <pc:sldMkLst>
          <pc:docMk/>
          <pc:sldMk cId="0" sldId="262"/>
        </pc:sldMkLst>
      </pc:sldChg>
      <pc:sldChg chg="ord">
        <pc:chgData name="Gillian McPherson" userId="332d43cf-e13a-4c44-be82-13c6aa1a2160" providerId="ADAL" clId="{46362B66-5ACE-4768-AF0C-64027C368B04}" dt="2025-09-17T15:13:44.826" v="44" actId="20578"/>
        <pc:sldMkLst>
          <pc:docMk/>
          <pc:sldMk cId="0" sldId="263"/>
        </pc:sldMkLst>
      </pc:sldChg>
      <pc:sldChg chg="ord">
        <pc:chgData name="Gillian McPherson" userId="332d43cf-e13a-4c44-be82-13c6aa1a2160" providerId="ADAL" clId="{46362B66-5ACE-4768-AF0C-64027C368B04}" dt="2025-09-17T15:13:44.826" v="44" actId="20578"/>
        <pc:sldMkLst>
          <pc:docMk/>
          <pc:sldMk cId="0" sldId="264"/>
        </pc:sldMkLst>
      </pc:sldChg>
      <pc:sldChg chg="ord modNotes">
        <pc:chgData name="Gillian McPherson" userId="332d43cf-e13a-4c44-be82-13c6aa1a2160" providerId="ADAL" clId="{46362B66-5ACE-4768-AF0C-64027C368B04}" dt="2025-09-17T15:13:44.826" v="44" actId="20578"/>
        <pc:sldMkLst>
          <pc:docMk/>
          <pc:sldMk cId="0" sldId="265"/>
        </pc:sldMkLst>
      </pc:sldChg>
      <pc:sldChg chg="del ord">
        <pc:chgData name="Gillian McPherson" userId="332d43cf-e13a-4c44-be82-13c6aa1a2160" providerId="ADAL" clId="{46362B66-5ACE-4768-AF0C-64027C368B04}" dt="2025-09-17T15:16:35.579" v="118" actId="47"/>
        <pc:sldMkLst>
          <pc:docMk/>
          <pc:sldMk cId="0" sldId="266"/>
        </pc:sldMkLst>
      </pc:sldChg>
      <pc:sldChg chg="add del setBg">
        <pc:chgData name="Gillian McPherson" userId="332d43cf-e13a-4c44-be82-13c6aa1a2160" providerId="ADAL" clId="{46362B66-5ACE-4768-AF0C-64027C368B04}" dt="2025-09-11T18:53:24.813" v="4" actId="47"/>
        <pc:sldMkLst>
          <pc:docMk/>
          <pc:sldMk cId="342512374" sldId="267"/>
        </pc:sldMkLst>
      </pc:sldChg>
      <pc:sldChg chg="modSp add del mod">
        <pc:chgData name="Gillian McPherson" userId="332d43cf-e13a-4c44-be82-13c6aa1a2160" providerId="ADAL" clId="{46362B66-5ACE-4768-AF0C-64027C368B04}" dt="2025-09-17T15:09:29.615" v="9" actId="47"/>
        <pc:sldMkLst>
          <pc:docMk/>
          <pc:sldMk cId="501043765" sldId="268"/>
        </pc:sldMkLst>
      </pc:sldChg>
      <pc:sldChg chg="add del">
        <pc:chgData name="Gillian McPherson" userId="332d43cf-e13a-4c44-be82-13c6aa1a2160" providerId="ADAL" clId="{46362B66-5ACE-4768-AF0C-64027C368B04}" dt="2025-09-17T15:09:30.965" v="10" actId="47"/>
        <pc:sldMkLst>
          <pc:docMk/>
          <pc:sldMk cId="102136435" sldId="269"/>
        </pc:sldMkLst>
      </pc:sldChg>
      <pc:sldChg chg="modSp add del mod">
        <pc:chgData name="Gillian McPherson" userId="332d43cf-e13a-4c44-be82-13c6aa1a2160" providerId="ADAL" clId="{46362B66-5ACE-4768-AF0C-64027C368B04}" dt="2025-09-17T15:10:31.764" v="19" actId="27636"/>
        <pc:sldMkLst>
          <pc:docMk/>
          <pc:sldMk cId="1021638466" sldId="275"/>
        </pc:sldMkLst>
        <pc:spChg chg="mod">
          <ac:chgData name="Gillian McPherson" userId="332d43cf-e13a-4c44-be82-13c6aa1a2160" providerId="ADAL" clId="{46362B66-5ACE-4768-AF0C-64027C368B04}" dt="2025-09-17T15:10:31.764" v="19" actId="27636"/>
          <ac:spMkLst>
            <pc:docMk/>
            <pc:sldMk cId="1021638466" sldId="275"/>
            <ac:spMk id="2" creationId="{E76BA2B0-2648-1934-5E1E-3A8DD06B8847}"/>
          </ac:spMkLst>
        </pc:spChg>
      </pc:sldChg>
      <pc:sldChg chg="add del setBg modNotes">
        <pc:chgData name="Gillian McPherson" userId="332d43cf-e13a-4c44-be82-13c6aa1a2160" providerId="ADAL" clId="{46362B66-5ACE-4768-AF0C-64027C368B04}" dt="2025-09-17T15:10:31.701" v="17"/>
        <pc:sldMkLst>
          <pc:docMk/>
          <pc:sldMk cId="1710367477" sldId="294"/>
        </pc:sldMkLst>
      </pc:sldChg>
      <pc:sldChg chg="modSp add mod">
        <pc:chgData name="Gillian McPherson" userId="332d43cf-e13a-4c44-be82-13c6aa1a2160" providerId="ADAL" clId="{46362B66-5ACE-4768-AF0C-64027C368B04}" dt="2025-09-17T15:10:31.764" v="20" actId="27636"/>
        <pc:sldMkLst>
          <pc:docMk/>
          <pc:sldMk cId="507339554" sldId="295"/>
        </pc:sldMkLst>
        <pc:spChg chg="mod">
          <ac:chgData name="Gillian McPherson" userId="332d43cf-e13a-4c44-be82-13c6aa1a2160" providerId="ADAL" clId="{46362B66-5ACE-4768-AF0C-64027C368B04}" dt="2025-09-17T15:10:31.764" v="20" actId="27636"/>
          <ac:spMkLst>
            <pc:docMk/>
            <pc:sldMk cId="507339554" sldId="295"/>
            <ac:spMk id="3" creationId="{97349222-563C-46A7-7FC6-F939C0C94D54}"/>
          </ac:spMkLst>
        </pc:spChg>
      </pc:sldChg>
      <pc:sldChg chg="add del">
        <pc:chgData name="Gillian McPherson" userId="332d43cf-e13a-4c44-be82-13c6aa1a2160" providerId="ADAL" clId="{46362B66-5ACE-4768-AF0C-64027C368B04}" dt="2025-09-17T15:09:34.520" v="13" actId="47"/>
        <pc:sldMkLst>
          <pc:docMk/>
          <pc:sldMk cId="1889245585" sldId="295"/>
        </pc:sldMkLst>
      </pc:sldChg>
      <pc:sldChg chg="modSp add del mod">
        <pc:chgData name="Gillian McPherson" userId="332d43cf-e13a-4c44-be82-13c6aa1a2160" providerId="ADAL" clId="{46362B66-5ACE-4768-AF0C-64027C368B04}" dt="2025-09-17T15:09:36.164" v="14" actId="47"/>
        <pc:sldMkLst>
          <pc:docMk/>
          <pc:sldMk cId="507339554" sldId="296"/>
        </pc:sldMkLst>
      </pc:sldChg>
      <pc:sldChg chg="addSp delSp add mod">
        <pc:chgData name="Gillian McPherson" userId="332d43cf-e13a-4c44-be82-13c6aa1a2160" providerId="ADAL" clId="{46362B66-5ACE-4768-AF0C-64027C368B04}" dt="2025-09-17T15:14:22.319" v="48" actId="478"/>
        <pc:sldMkLst>
          <pc:docMk/>
          <pc:sldMk cId="1306127523" sldId="296"/>
        </pc:sldMkLst>
        <pc:picChg chg="add del">
          <ac:chgData name="Gillian McPherson" userId="332d43cf-e13a-4c44-be82-13c6aa1a2160" providerId="ADAL" clId="{46362B66-5ACE-4768-AF0C-64027C368B04}" dt="2025-09-17T15:14:22.319" v="48" actId="478"/>
          <ac:picMkLst>
            <pc:docMk/>
            <pc:sldMk cId="1306127523" sldId="296"/>
            <ac:picMk id="4" creationId="{1424D772-9A76-191F-71EC-D5F4673AA248}"/>
          </ac:picMkLst>
        </pc:picChg>
      </pc:sldChg>
      <pc:sldChg chg="add del">
        <pc:chgData name="Gillian McPherson" userId="332d43cf-e13a-4c44-be82-13c6aa1a2160" providerId="ADAL" clId="{46362B66-5ACE-4768-AF0C-64027C368B04}" dt="2025-09-17T15:09:37.020" v="15" actId="47"/>
        <pc:sldMkLst>
          <pc:docMk/>
          <pc:sldMk cId="1306127523" sldId="297"/>
        </pc:sldMkLst>
      </pc:sldChg>
      <pc:sldChg chg="add">
        <pc:chgData name="Gillian McPherson" userId="332d43cf-e13a-4c44-be82-13c6aa1a2160" providerId="ADAL" clId="{46362B66-5ACE-4768-AF0C-64027C368B04}" dt="2025-09-17T15:10:31.701" v="17"/>
        <pc:sldMkLst>
          <pc:docMk/>
          <pc:sldMk cId="1752163005" sldId="297"/>
        </pc:sldMkLst>
      </pc:sldChg>
      <pc:sldChg chg="add del">
        <pc:chgData name="Gillian McPherson" userId="332d43cf-e13a-4c44-be82-13c6aa1a2160" providerId="ADAL" clId="{46362B66-5ACE-4768-AF0C-64027C368B04}" dt="2025-09-17T15:09:37.965" v="16" actId="47"/>
        <pc:sldMkLst>
          <pc:docMk/>
          <pc:sldMk cId="1752163005" sldId="298"/>
        </pc:sldMkLst>
      </pc:sldChg>
      <pc:sldChg chg="add">
        <pc:chgData name="Gillian McPherson" userId="332d43cf-e13a-4c44-be82-13c6aa1a2160" providerId="ADAL" clId="{46362B66-5ACE-4768-AF0C-64027C368B04}" dt="2025-09-17T15:10:31.701" v="17"/>
        <pc:sldMkLst>
          <pc:docMk/>
          <pc:sldMk cId="3076378540" sldId="298"/>
        </pc:sldMkLst>
      </pc:sldChg>
      <pc:sldChg chg="add ord setBg">
        <pc:chgData name="Gillian McPherson" userId="332d43cf-e13a-4c44-be82-13c6aa1a2160" providerId="ADAL" clId="{46362B66-5ACE-4768-AF0C-64027C368B04}" dt="2025-09-17T15:13:44.826" v="44" actId="20578"/>
        <pc:sldMkLst>
          <pc:docMk/>
          <pc:sldMk cId="342512374" sldId="299"/>
        </pc:sldMkLst>
      </pc:sldChg>
      <pc:sldChg chg="add ord setBg">
        <pc:chgData name="Gillian McPherson" userId="332d43cf-e13a-4c44-be82-13c6aa1a2160" providerId="ADAL" clId="{46362B66-5ACE-4768-AF0C-64027C368B04}" dt="2025-09-17T15:13:44.826" v="44" actId="20578"/>
        <pc:sldMkLst>
          <pc:docMk/>
          <pc:sldMk cId="0" sldId="300"/>
        </pc:sldMkLst>
      </pc:sldChg>
      <pc:sldChg chg="add del setBg">
        <pc:chgData name="Gillian McPherson" userId="332d43cf-e13a-4c44-be82-13c6aa1a2160" providerId="ADAL" clId="{46362B66-5ACE-4768-AF0C-64027C368B04}" dt="2025-09-17T15:10:38.135" v="21" actId="47"/>
        <pc:sldMkLst>
          <pc:docMk/>
          <pc:sldMk cId="1170998805" sldId="301"/>
        </pc:sldMkLst>
      </pc:sldChg>
      <pc:sldChg chg="modSp add mod">
        <pc:chgData name="Gillian McPherson" userId="332d43cf-e13a-4c44-be82-13c6aa1a2160" providerId="ADAL" clId="{46362B66-5ACE-4768-AF0C-64027C368B04}" dt="2025-09-17T15:11:17.294" v="35" actId="12"/>
        <pc:sldMkLst>
          <pc:docMk/>
          <pc:sldMk cId="501043765" sldId="302"/>
        </pc:sldMkLst>
        <pc:spChg chg="mod">
          <ac:chgData name="Gillian McPherson" userId="332d43cf-e13a-4c44-be82-13c6aa1a2160" providerId="ADAL" clId="{46362B66-5ACE-4768-AF0C-64027C368B04}" dt="2025-09-17T15:11:17.294" v="35" actId="12"/>
          <ac:spMkLst>
            <pc:docMk/>
            <pc:sldMk cId="501043765" sldId="302"/>
            <ac:spMk id="3" creationId="{A384A891-6454-1B39-0EC3-04E28164B448}"/>
          </ac:spMkLst>
        </pc:spChg>
      </pc:sldChg>
      <pc:sldChg chg="add modNotes">
        <pc:chgData name="Gillian McPherson" userId="332d43cf-e13a-4c44-be82-13c6aa1a2160" providerId="ADAL" clId="{46362B66-5ACE-4768-AF0C-64027C368B04}" dt="2025-09-17T15:15:07.170" v="50"/>
        <pc:sldMkLst>
          <pc:docMk/>
          <pc:sldMk cId="102136435" sldId="303"/>
        </pc:sldMkLst>
      </pc:sldChg>
      <pc:sldChg chg="add modNotes">
        <pc:chgData name="Gillian McPherson" userId="332d43cf-e13a-4c44-be82-13c6aa1a2160" providerId="ADAL" clId="{46362B66-5ACE-4768-AF0C-64027C368B04}" dt="2025-09-17T15:15:07.170" v="50"/>
        <pc:sldMkLst>
          <pc:docMk/>
          <pc:sldMk cId="1889245585" sldId="304"/>
        </pc:sldMkLst>
      </pc:sldChg>
      <pc:sldChg chg="modSp add del mod setBg modNotes">
        <pc:chgData name="Gillian McPherson" userId="332d43cf-e13a-4c44-be82-13c6aa1a2160" providerId="ADAL" clId="{46362B66-5ACE-4768-AF0C-64027C368B04}" dt="2025-09-17T15:16:59.235" v="120" actId="255"/>
        <pc:sldMkLst>
          <pc:docMk/>
          <pc:sldMk cId="2827593924" sldId="305"/>
        </pc:sldMkLst>
        <pc:spChg chg="mod">
          <ac:chgData name="Gillian McPherson" userId="332d43cf-e13a-4c44-be82-13c6aa1a2160" providerId="ADAL" clId="{46362B66-5ACE-4768-AF0C-64027C368B04}" dt="2025-09-17T15:16:59.235" v="120" actId="255"/>
          <ac:spMkLst>
            <pc:docMk/>
            <pc:sldMk cId="2827593924" sldId="305"/>
            <ac:spMk id="2" creationId="{B0528762-BFD9-B53C-F438-D440DBFDD2F9}"/>
          </ac:spMkLst>
        </pc:spChg>
        <pc:spChg chg="mod">
          <ac:chgData name="Gillian McPherson" userId="332d43cf-e13a-4c44-be82-13c6aa1a2160" providerId="ADAL" clId="{46362B66-5ACE-4768-AF0C-64027C368B04}" dt="2025-09-17T15:15:07.188" v="51" actId="27636"/>
          <ac:spMkLst>
            <pc:docMk/>
            <pc:sldMk cId="2827593924" sldId="305"/>
            <ac:spMk id="3" creationId="{A57451B7-2A25-8813-BC77-07DE3529FCEE}"/>
          </ac:spMkLst>
        </pc:spChg>
      </pc:sldChg>
      <pc:sldChg chg="modSp add mod">
        <pc:chgData name="Gillian McPherson" userId="332d43cf-e13a-4c44-be82-13c6aa1a2160" providerId="ADAL" clId="{46362B66-5ACE-4768-AF0C-64027C368B04}" dt="2025-09-17T15:18:14.445" v="137" actId="207"/>
        <pc:sldMkLst>
          <pc:docMk/>
          <pc:sldMk cId="452850806" sldId="306"/>
        </pc:sldMkLst>
        <pc:spChg chg="mod">
          <ac:chgData name="Gillian McPherson" userId="332d43cf-e13a-4c44-be82-13c6aa1a2160" providerId="ADAL" clId="{46362B66-5ACE-4768-AF0C-64027C368B04}" dt="2025-09-17T15:17:16.024" v="121" actId="255"/>
          <ac:spMkLst>
            <pc:docMk/>
            <pc:sldMk cId="452850806" sldId="306"/>
            <ac:spMk id="2" creationId="{9BFD6DF6-5B25-79AF-09F2-0008B7DD2526}"/>
          </ac:spMkLst>
        </pc:spChg>
        <pc:spChg chg="mod">
          <ac:chgData name="Gillian McPherson" userId="332d43cf-e13a-4c44-be82-13c6aa1a2160" providerId="ADAL" clId="{46362B66-5ACE-4768-AF0C-64027C368B04}" dt="2025-09-17T15:17:46.785" v="128" actId="255"/>
          <ac:spMkLst>
            <pc:docMk/>
            <pc:sldMk cId="452850806" sldId="306"/>
            <ac:spMk id="3" creationId="{0FA49DED-F98B-AA29-6402-0A09C4EFE003}"/>
          </ac:spMkLst>
        </pc:spChg>
        <pc:spChg chg="mod">
          <ac:chgData name="Gillian McPherson" userId="332d43cf-e13a-4c44-be82-13c6aa1a2160" providerId="ADAL" clId="{46362B66-5ACE-4768-AF0C-64027C368B04}" dt="2025-09-17T15:17:53.629" v="130" actId="207"/>
          <ac:spMkLst>
            <pc:docMk/>
            <pc:sldMk cId="452850806" sldId="306"/>
            <ac:spMk id="4" creationId="{EBBAF7CB-A8CE-582C-C1DB-E6D72AC69A46}"/>
          </ac:spMkLst>
        </pc:spChg>
        <pc:spChg chg="mod">
          <ac:chgData name="Gillian McPherson" userId="332d43cf-e13a-4c44-be82-13c6aa1a2160" providerId="ADAL" clId="{46362B66-5ACE-4768-AF0C-64027C368B04}" dt="2025-09-17T15:18:01.993" v="133" actId="207"/>
          <ac:spMkLst>
            <pc:docMk/>
            <pc:sldMk cId="452850806" sldId="306"/>
            <ac:spMk id="5" creationId="{21C403DC-3521-3A53-9255-0D192EBD4F25}"/>
          </ac:spMkLst>
        </pc:spChg>
        <pc:spChg chg="mod">
          <ac:chgData name="Gillian McPherson" userId="332d43cf-e13a-4c44-be82-13c6aa1a2160" providerId="ADAL" clId="{46362B66-5ACE-4768-AF0C-64027C368B04}" dt="2025-09-17T15:18:09.433" v="135" actId="207"/>
          <ac:spMkLst>
            <pc:docMk/>
            <pc:sldMk cId="452850806" sldId="306"/>
            <ac:spMk id="6" creationId="{01F6EA68-2AA8-DF86-685C-EC3843127767}"/>
          </ac:spMkLst>
        </pc:spChg>
        <pc:spChg chg="mod">
          <ac:chgData name="Gillian McPherson" userId="332d43cf-e13a-4c44-be82-13c6aa1a2160" providerId="ADAL" clId="{46362B66-5ACE-4768-AF0C-64027C368B04}" dt="2025-09-17T15:18:14.445" v="137" actId="207"/>
          <ac:spMkLst>
            <pc:docMk/>
            <pc:sldMk cId="452850806" sldId="306"/>
            <ac:spMk id="7" creationId="{A2545FBC-2F5C-8772-F385-63E103558308}"/>
          </ac:spMkLst>
        </pc:spChg>
      </pc:sldChg>
      <pc:sldChg chg="modSp add mod modNotes">
        <pc:chgData name="Gillian McPherson" userId="332d43cf-e13a-4c44-be82-13c6aa1a2160" providerId="ADAL" clId="{46362B66-5ACE-4768-AF0C-64027C368B04}" dt="2025-09-17T15:18:27.496" v="138" actId="255"/>
        <pc:sldMkLst>
          <pc:docMk/>
          <pc:sldMk cId="1343223353" sldId="307"/>
        </pc:sldMkLst>
        <pc:spChg chg="mod">
          <ac:chgData name="Gillian McPherson" userId="332d43cf-e13a-4c44-be82-13c6aa1a2160" providerId="ADAL" clId="{46362B66-5ACE-4768-AF0C-64027C368B04}" dt="2025-09-17T15:18:27.496" v="138" actId="255"/>
          <ac:spMkLst>
            <pc:docMk/>
            <pc:sldMk cId="1343223353" sldId="307"/>
            <ac:spMk id="2" creationId="{2BA91497-60EB-6CC6-BE1A-11323E8A9677}"/>
          </ac:spMkLst>
        </pc:spChg>
      </pc:sldChg>
      <pc:sldChg chg="add modNotes">
        <pc:chgData name="Gillian McPherson" userId="332d43cf-e13a-4c44-be82-13c6aa1a2160" providerId="ADAL" clId="{46362B66-5ACE-4768-AF0C-64027C368B04}" dt="2025-09-17T15:15:18.485" v="57"/>
        <pc:sldMkLst>
          <pc:docMk/>
          <pc:sldMk cId="430542380" sldId="308"/>
        </pc:sldMkLst>
      </pc:sldChg>
      <pc:sldChg chg="modSp add mod">
        <pc:chgData name="Gillian McPherson" userId="332d43cf-e13a-4c44-be82-13c6aa1a2160" providerId="ADAL" clId="{46362B66-5ACE-4768-AF0C-64027C368B04}" dt="2025-09-17T15:15:19.342" v="60" actId="27636"/>
        <pc:sldMkLst>
          <pc:docMk/>
          <pc:sldMk cId="4163351800" sldId="309"/>
        </pc:sldMkLst>
        <pc:spChg chg="mod">
          <ac:chgData name="Gillian McPherson" userId="332d43cf-e13a-4c44-be82-13c6aa1a2160" providerId="ADAL" clId="{46362B66-5ACE-4768-AF0C-64027C368B04}" dt="2025-09-17T15:15:19.342" v="60" actId="27636"/>
          <ac:spMkLst>
            <pc:docMk/>
            <pc:sldMk cId="4163351800" sldId="309"/>
            <ac:spMk id="9" creationId="{9B96D278-30CB-AA7E-3E8A-45240C63838A}"/>
          </ac:spMkLst>
        </pc:spChg>
      </pc:sldChg>
      <pc:sldChg chg="add">
        <pc:chgData name="Gillian McPherson" userId="332d43cf-e13a-4c44-be82-13c6aa1a2160" providerId="ADAL" clId="{46362B66-5ACE-4768-AF0C-64027C368B04}" dt="2025-09-17T15:15:19.969" v="62"/>
        <pc:sldMkLst>
          <pc:docMk/>
          <pc:sldMk cId="3349461729" sldId="310"/>
        </pc:sldMkLst>
      </pc:sldChg>
      <pc:sldChg chg="add">
        <pc:chgData name="Gillian McPherson" userId="332d43cf-e13a-4c44-be82-13c6aa1a2160" providerId="ADAL" clId="{46362B66-5ACE-4768-AF0C-64027C368B04}" dt="2025-09-17T15:15:21.075" v="64"/>
        <pc:sldMkLst>
          <pc:docMk/>
          <pc:sldMk cId="119997632" sldId="311"/>
        </pc:sldMkLst>
      </pc:sldChg>
      <pc:sldChg chg="add">
        <pc:chgData name="Gillian McPherson" userId="332d43cf-e13a-4c44-be82-13c6aa1a2160" providerId="ADAL" clId="{46362B66-5ACE-4768-AF0C-64027C368B04}" dt="2025-09-17T15:15:21.695" v="66"/>
        <pc:sldMkLst>
          <pc:docMk/>
          <pc:sldMk cId="1222919355" sldId="312"/>
        </pc:sldMkLst>
      </pc:sldChg>
      <pc:sldChg chg="add">
        <pc:chgData name="Gillian McPherson" userId="332d43cf-e13a-4c44-be82-13c6aa1a2160" providerId="ADAL" clId="{46362B66-5ACE-4768-AF0C-64027C368B04}" dt="2025-09-17T15:15:22.855" v="68"/>
        <pc:sldMkLst>
          <pc:docMk/>
          <pc:sldMk cId="399722340" sldId="313"/>
        </pc:sldMkLst>
      </pc:sldChg>
      <pc:sldChg chg="modSp add mod modNotes">
        <pc:chgData name="Gillian McPherson" userId="332d43cf-e13a-4c44-be82-13c6aa1a2160" providerId="ADAL" clId="{46362B66-5ACE-4768-AF0C-64027C368B04}" dt="2025-09-17T15:15:23.393" v="71" actId="27636"/>
        <pc:sldMkLst>
          <pc:docMk/>
          <pc:sldMk cId="2461847894" sldId="314"/>
        </pc:sldMkLst>
        <pc:spChg chg="mod">
          <ac:chgData name="Gillian McPherson" userId="332d43cf-e13a-4c44-be82-13c6aa1a2160" providerId="ADAL" clId="{46362B66-5ACE-4768-AF0C-64027C368B04}" dt="2025-09-17T15:15:23.393" v="71" actId="27636"/>
          <ac:spMkLst>
            <pc:docMk/>
            <pc:sldMk cId="2461847894" sldId="314"/>
            <ac:spMk id="3" creationId="{5797C196-5A41-9FC0-92F6-F0F159F4D529}"/>
          </ac:spMkLst>
        </pc:spChg>
      </pc:sldChg>
      <pc:sldChg chg="add modNotes">
        <pc:chgData name="Gillian McPherson" userId="332d43cf-e13a-4c44-be82-13c6aa1a2160" providerId="ADAL" clId="{46362B66-5ACE-4768-AF0C-64027C368B04}" dt="2025-09-17T15:15:24.315" v="73"/>
        <pc:sldMkLst>
          <pc:docMk/>
          <pc:sldMk cId="893108741" sldId="315"/>
        </pc:sldMkLst>
      </pc:sldChg>
      <pc:sldChg chg="modSp add mod modNotes">
        <pc:chgData name="Gillian McPherson" userId="332d43cf-e13a-4c44-be82-13c6aa1a2160" providerId="ADAL" clId="{46362B66-5ACE-4768-AF0C-64027C368B04}" dt="2025-09-17T15:16:33.115" v="117" actId="20577"/>
        <pc:sldMkLst>
          <pc:docMk/>
          <pc:sldMk cId="3161219934" sldId="316"/>
        </pc:sldMkLst>
        <pc:spChg chg="mod">
          <ac:chgData name="Gillian McPherson" userId="332d43cf-e13a-4c44-be82-13c6aa1a2160" providerId="ADAL" clId="{46362B66-5ACE-4768-AF0C-64027C368B04}" dt="2025-09-17T15:16:33.115" v="117" actId="20577"/>
          <ac:spMkLst>
            <pc:docMk/>
            <pc:sldMk cId="3161219934" sldId="316"/>
            <ac:spMk id="3" creationId="{1945C2F8-2E24-F46B-AC7B-3070B381497A}"/>
          </ac:spMkLst>
        </pc:spChg>
      </pc:sldChg>
      <pc:sldMasterChg chg="add addSldLayout">
        <pc:chgData name="Gillian McPherson" userId="332d43cf-e13a-4c44-be82-13c6aa1a2160" providerId="ADAL" clId="{46362B66-5ACE-4768-AF0C-64027C368B04}" dt="2025-09-17T15:15:07.164" v="49" actId="27028"/>
        <pc:sldMasterMkLst>
          <pc:docMk/>
          <pc:sldMasterMk cId="372648885" sldId="2147483648"/>
        </pc:sldMasterMkLst>
        <pc:sldLayoutChg chg="add">
          <pc:chgData name="Gillian McPherson" userId="332d43cf-e13a-4c44-be82-13c6aa1a2160" providerId="ADAL" clId="{46362B66-5ACE-4768-AF0C-64027C368B04}" dt="2025-09-17T15:15:07.164" v="49" actId="27028"/>
          <pc:sldLayoutMkLst>
            <pc:docMk/>
            <pc:sldMasterMk cId="372648885" sldId="2147483648"/>
            <pc:sldLayoutMk cId="3714755050" sldId="2147483649"/>
          </pc:sldLayoutMkLst>
        </pc:sldLayoutChg>
      </pc:sldMasterChg>
      <pc:sldMasterChg chg="replId modSldLayout">
        <pc:chgData name="Gillian McPherson" userId="332d43cf-e13a-4c44-be82-13c6aa1a2160" providerId="ADAL" clId="{46362B66-5ACE-4768-AF0C-64027C368B04}" dt="2025-09-17T15:15:22.855" v="67" actId="27028"/>
        <pc:sldMasterMkLst>
          <pc:docMk/>
          <pc:sldMasterMk cId="0" sldId="2147483660"/>
        </pc:sldMasterMkLst>
        <pc:sldLayoutChg chg="replId">
          <pc:chgData name="Gillian McPherson" userId="332d43cf-e13a-4c44-be82-13c6aa1a2160" providerId="ADAL" clId="{46362B66-5ACE-4768-AF0C-64027C368B04}" dt="2025-09-17T15:15:19.963" v="61" actId="27028"/>
          <pc:sldLayoutMkLst>
            <pc:docMk/>
            <pc:sldMasterMk cId="0" sldId="2147483660"/>
            <pc:sldLayoutMk cId="0" sldId="2147483667"/>
          </pc:sldLayoutMkLst>
        </pc:sldLayoutChg>
        <pc:sldLayoutChg chg="replId">
          <pc:chgData name="Gillian McPherson" userId="332d43cf-e13a-4c44-be82-13c6aa1a2160" providerId="ADAL" clId="{46362B66-5ACE-4768-AF0C-64027C368B04}" dt="2025-09-17T15:15:21.075" v="63" actId="27028"/>
          <pc:sldLayoutMkLst>
            <pc:docMk/>
            <pc:sldMasterMk cId="0" sldId="2147483660"/>
            <pc:sldLayoutMk cId="0" sldId="2147483668"/>
          </pc:sldLayoutMkLst>
        </pc:sldLayoutChg>
        <pc:sldLayoutChg chg="replId">
          <pc:chgData name="Gillian McPherson" userId="332d43cf-e13a-4c44-be82-13c6aa1a2160" providerId="ADAL" clId="{46362B66-5ACE-4768-AF0C-64027C368B04}" dt="2025-09-17T15:15:22.855" v="67" actId="27028"/>
          <pc:sldLayoutMkLst>
            <pc:docMk/>
            <pc:sldMasterMk cId="0" sldId="2147483660"/>
            <pc:sldLayoutMk cId="0" sldId="2147483669"/>
          </pc:sldLayoutMkLst>
        </pc:sldLayoutChg>
      </pc:sldMasterChg>
      <pc:sldMasterChg chg="add addSldLayout">
        <pc:chgData name="Gillian McPherson" userId="332d43cf-e13a-4c44-be82-13c6aa1a2160" providerId="ADAL" clId="{46362B66-5ACE-4768-AF0C-64027C368B04}" dt="2025-09-17T15:15:53.440" v="74" actId="27028"/>
        <pc:sldMasterMkLst>
          <pc:docMk/>
          <pc:sldMasterMk cId="372648885" sldId="2147483664"/>
        </pc:sldMasterMkLst>
        <pc:sldLayoutChg chg="add">
          <pc:chgData name="Gillian McPherson" userId="332d43cf-e13a-4c44-be82-13c6aa1a2160" providerId="ADAL" clId="{46362B66-5ACE-4768-AF0C-64027C368B04}" dt="2025-09-17T15:15:16.231" v="54" actId="27028"/>
          <pc:sldLayoutMkLst>
            <pc:docMk/>
            <pc:sldMasterMk cId="372648885" sldId="2147483664"/>
            <pc:sldLayoutMk cId="1908239913" sldId="2147483650"/>
          </pc:sldLayoutMkLst>
        </pc:sldLayoutChg>
        <pc:sldLayoutChg chg="add">
          <pc:chgData name="Gillian McPherson" userId="332d43cf-e13a-4c44-be82-13c6aa1a2160" providerId="ADAL" clId="{46362B66-5ACE-4768-AF0C-64027C368B04}" dt="2025-09-17T15:15:22.855" v="67" actId="27028"/>
          <pc:sldLayoutMkLst>
            <pc:docMk/>
            <pc:sldMasterMk cId="372648885" sldId="2147483664"/>
            <pc:sldLayoutMk cId="2481193351" sldId="2147483652"/>
          </pc:sldLayoutMkLst>
        </pc:sldLayoutChg>
        <pc:sldLayoutChg chg="add">
          <pc:chgData name="Gillian McPherson" userId="332d43cf-e13a-4c44-be82-13c6aa1a2160" providerId="ADAL" clId="{46362B66-5ACE-4768-AF0C-64027C368B04}" dt="2025-09-17T15:15:19.963" v="61" actId="27028"/>
          <pc:sldLayoutMkLst>
            <pc:docMk/>
            <pc:sldMasterMk cId="372648885" sldId="2147483664"/>
            <pc:sldLayoutMk cId="1728279116" sldId="2147483661"/>
          </pc:sldLayoutMkLst>
        </pc:sldLayoutChg>
        <pc:sldLayoutChg chg="add">
          <pc:chgData name="Gillian McPherson" userId="332d43cf-e13a-4c44-be82-13c6aa1a2160" providerId="ADAL" clId="{46362B66-5ACE-4768-AF0C-64027C368B04}" dt="2025-09-17T15:15:19.319" v="58" actId="27028"/>
          <pc:sldLayoutMkLst>
            <pc:docMk/>
            <pc:sldMasterMk cId="372648885" sldId="2147483664"/>
            <pc:sldLayoutMk cId="3453136363" sldId="2147483663"/>
          </pc:sldLayoutMkLst>
        </pc:sldLayoutChg>
        <pc:sldLayoutChg chg="add">
          <pc:chgData name="Gillian McPherson" userId="332d43cf-e13a-4c44-be82-13c6aa1a2160" providerId="ADAL" clId="{46362B66-5ACE-4768-AF0C-64027C368B04}" dt="2025-09-17T15:15:21.075" v="63" actId="27028"/>
          <pc:sldLayoutMkLst>
            <pc:docMk/>
            <pc:sldMasterMk cId="372648885" sldId="2147483664"/>
            <pc:sldLayoutMk cId="1580811671" sldId="2147483665"/>
          </pc:sldLayoutMkLst>
        </pc:sldLayoutChg>
        <pc:sldLayoutChg chg="add">
          <pc:chgData name="Gillian McPherson" userId="332d43cf-e13a-4c44-be82-13c6aa1a2160" providerId="ADAL" clId="{46362B66-5ACE-4768-AF0C-64027C368B04}" dt="2025-09-17T15:15:53.440" v="74" actId="27028"/>
          <pc:sldLayoutMkLst>
            <pc:docMk/>
            <pc:sldMasterMk cId="372648885" sldId="2147483664"/>
            <pc:sldLayoutMk cId="2772760813" sldId="2147483666"/>
          </pc:sldLayoutMkLst>
        </pc:sldLayoutChg>
      </pc:sldMasterChg>
      <pc:sldMasterChg chg="add replId addSldLayout">
        <pc:chgData name="Gillian McPherson" userId="332d43cf-e13a-4c44-be82-13c6aa1a2160" providerId="ADAL" clId="{46362B66-5ACE-4768-AF0C-64027C368B04}" dt="2025-09-17T15:15:53.440" v="74" actId="27028"/>
        <pc:sldMasterMkLst>
          <pc:docMk/>
          <pc:sldMasterMk cId="372648885" sldId="2147483670"/>
        </pc:sldMasterMkLst>
        <pc:sldLayoutChg chg="add">
          <pc:chgData name="Gillian McPherson" userId="332d43cf-e13a-4c44-be82-13c6aa1a2160" providerId="ADAL" clId="{46362B66-5ACE-4768-AF0C-64027C368B04}" dt="2025-09-17T15:15:12.286" v="52" actId="27028"/>
          <pc:sldLayoutMkLst>
            <pc:docMk/>
            <pc:sldMasterMk cId="372648885" sldId="2147483670"/>
            <pc:sldLayoutMk cId="3161961895" sldId="214748366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E9454-0303-4EA2-9898-B96C6B60B22F}" type="doc">
      <dgm:prSet loTypeId="urn:microsoft.com/office/officeart/2016/7/layout/RepeatingBendingProcessNew" loCatId="process" qsTypeId="urn:microsoft.com/office/officeart/2005/8/quickstyle/simple1" qsCatId="simple" csTypeId="urn:microsoft.com/office/officeart/2005/8/colors/accent2_2" csCatId="accent2" phldr="1"/>
      <dgm:spPr/>
      <dgm:t>
        <a:bodyPr/>
        <a:lstStyle/>
        <a:p>
          <a:endParaRPr lang="en-US"/>
        </a:p>
      </dgm:t>
    </dgm:pt>
    <dgm:pt modelId="{91AF54AF-2494-4F8B-AC0E-FFBED05B9564}">
      <dgm:prSet/>
      <dgm:spPr/>
      <dgm:t>
        <a:bodyPr/>
        <a:lstStyle/>
        <a:p>
          <a:r>
            <a:rPr lang="en-US" b="0" i="0" dirty="0"/>
            <a:t>13.5 percent (18.0 million) of U.S. households were food insecure at some time during 2023.</a:t>
          </a:r>
          <a:endParaRPr lang="en-US" dirty="0"/>
        </a:p>
      </dgm:t>
    </dgm:pt>
    <dgm:pt modelId="{D8B6FDE9-24FF-4E20-A6BA-CD0652A759D5}" type="parTrans" cxnId="{95BDC448-817F-45F0-BFAB-464C4248D604}">
      <dgm:prSet/>
      <dgm:spPr/>
      <dgm:t>
        <a:bodyPr/>
        <a:lstStyle/>
        <a:p>
          <a:endParaRPr lang="en-US"/>
        </a:p>
      </dgm:t>
    </dgm:pt>
    <dgm:pt modelId="{7FA9B052-F079-4662-8A98-2C6B65037FD3}" type="sibTrans" cxnId="{95BDC448-817F-45F0-BFAB-464C4248D604}">
      <dgm:prSet/>
      <dgm:spPr/>
      <dgm:t>
        <a:bodyPr/>
        <a:lstStyle/>
        <a:p>
          <a:endParaRPr lang="en-US"/>
        </a:p>
      </dgm:t>
    </dgm:pt>
    <dgm:pt modelId="{AAA84A5B-FC82-4A46-8491-80D94BB0EB7E}">
      <dgm:prSet/>
      <dgm:spPr/>
      <dgm:t>
        <a:bodyPr/>
        <a:lstStyle/>
        <a:p>
          <a:r>
            <a:rPr lang="en-US" b="0" i="0" dirty="0"/>
            <a:t>7.2 million children lived in food-insecure households in which children, along with adults, were food insecure.</a:t>
          </a:r>
          <a:endParaRPr lang="en-US" dirty="0"/>
        </a:p>
      </dgm:t>
    </dgm:pt>
    <dgm:pt modelId="{BD3528AF-8DB4-40F4-8746-97E46984BCAF}" type="parTrans" cxnId="{8CE2B7F3-005A-424C-BA2E-47D4C0888571}">
      <dgm:prSet/>
      <dgm:spPr/>
      <dgm:t>
        <a:bodyPr/>
        <a:lstStyle/>
        <a:p>
          <a:endParaRPr lang="en-US"/>
        </a:p>
      </dgm:t>
    </dgm:pt>
    <dgm:pt modelId="{434D3A81-570E-4ADB-BD68-72060A857286}" type="sibTrans" cxnId="{8CE2B7F3-005A-424C-BA2E-47D4C0888571}">
      <dgm:prSet/>
      <dgm:spPr/>
      <dgm:t>
        <a:bodyPr/>
        <a:lstStyle/>
        <a:p>
          <a:endParaRPr lang="en-US"/>
        </a:p>
      </dgm:t>
    </dgm:pt>
    <dgm:pt modelId="{311D87CE-F5F5-47C3-A3AC-9526FD7864DA}">
      <dgm:prSet/>
      <dgm:spPr/>
      <dgm:t>
        <a:bodyPr/>
        <a:lstStyle/>
        <a:p>
          <a:r>
            <a:rPr lang="en-US" dirty="0"/>
            <a:t>2023, the typical U.S. household spent $75.00 per person per week for food</a:t>
          </a:r>
        </a:p>
      </dgm:t>
    </dgm:pt>
    <dgm:pt modelId="{CAB030D0-728B-4B4E-A753-BA0BBE392115}" type="parTrans" cxnId="{A0B6D812-3BB7-4C05-9CCC-62BE9CD44D35}">
      <dgm:prSet/>
      <dgm:spPr/>
      <dgm:t>
        <a:bodyPr/>
        <a:lstStyle/>
        <a:p>
          <a:endParaRPr lang="en-US"/>
        </a:p>
      </dgm:t>
    </dgm:pt>
    <dgm:pt modelId="{9A218D71-1827-427E-9B4F-7BBBE2AFFD1F}" type="sibTrans" cxnId="{A0B6D812-3BB7-4C05-9CCC-62BE9CD44D35}">
      <dgm:prSet/>
      <dgm:spPr/>
      <dgm:t>
        <a:bodyPr/>
        <a:lstStyle/>
        <a:p>
          <a:endParaRPr lang="en-US"/>
        </a:p>
      </dgm:t>
    </dgm:pt>
    <dgm:pt modelId="{B65D6A10-B52F-4B64-8C82-7EDA4E78440E}">
      <dgm:prSet/>
      <dgm:spPr/>
      <dgm:t>
        <a:bodyPr/>
        <a:lstStyle/>
        <a:p>
          <a:r>
            <a:rPr lang="en-US" dirty="0"/>
            <a:t> “Households with very low food security among children reported that children were hungry, skipped a meal, or did not eat for a whole day because there was not enough money for food.”</a:t>
          </a:r>
        </a:p>
      </dgm:t>
    </dgm:pt>
    <dgm:pt modelId="{E804BEB1-037D-4FF9-97BA-B46644ECDCB1}" type="sibTrans" cxnId="{95C07C70-A272-4A5A-9473-68AD63E2E31F}">
      <dgm:prSet/>
      <dgm:spPr/>
      <dgm:t>
        <a:bodyPr/>
        <a:lstStyle/>
        <a:p>
          <a:endParaRPr lang="en-US"/>
        </a:p>
      </dgm:t>
    </dgm:pt>
    <dgm:pt modelId="{FF981F16-DF02-46EC-8698-0C8C73C8AAF3}" type="parTrans" cxnId="{95C07C70-A272-4A5A-9473-68AD63E2E31F}">
      <dgm:prSet/>
      <dgm:spPr/>
      <dgm:t>
        <a:bodyPr/>
        <a:lstStyle/>
        <a:p>
          <a:endParaRPr lang="en-US"/>
        </a:p>
      </dgm:t>
    </dgm:pt>
    <dgm:pt modelId="{2A624621-6FF8-4A48-8779-EBF5A8D93B1A}" type="pres">
      <dgm:prSet presAssocID="{4CDE9454-0303-4EA2-9898-B96C6B60B22F}" presName="Name0" presStyleCnt="0">
        <dgm:presLayoutVars>
          <dgm:dir/>
          <dgm:resizeHandles val="exact"/>
        </dgm:presLayoutVars>
      </dgm:prSet>
      <dgm:spPr/>
    </dgm:pt>
    <dgm:pt modelId="{E5F37853-82C9-429C-80CA-F8E7BEC7ECFC}" type="pres">
      <dgm:prSet presAssocID="{91AF54AF-2494-4F8B-AC0E-FFBED05B9564}" presName="node" presStyleLbl="node1" presStyleIdx="0" presStyleCnt="4">
        <dgm:presLayoutVars>
          <dgm:bulletEnabled val="1"/>
        </dgm:presLayoutVars>
      </dgm:prSet>
      <dgm:spPr/>
    </dgm:pt>
    <dgm:pt modelId="{D7193B33-4CB0-41FF-9A11-D06F791E3FB9}" type="pres">
      <dgm:prSet presAssocID="{7FA9B052-F079-4662-8A98-2C6B65037FD3}" presName="sibTrans" presStyleLbl="sibTrans1D1" presStyleIdx="0" presStyleCnt="3"/>
      <dgm:spPr/>
    </dgm:pt>
    <dgm:pt modelId="{B844C781-F5E1-4CB8-B683-FF2C052334EE}" type="pres">
      <dgm:prSet presAssocID="{7FA9B052-F079-4662-8A98-2C6B65037FD3}" presName="connectorText" presStyleLbl="sibTrans1D1" presStyleIdx="0" presStyleCnt="3"/>
      <dgm:spPr/>
    </dgm:pt>
    <dgm:pt modelId="{BFE49409-DE3D-4C4F-B861-6FBF54982957}" type="pres">
      <dgm:prSet presAssocID="{AAA84A5B-FC82-4A46-8491-80D94BB0EB7E}" presName="node" presStyleLbl="node1" presStyleIdx="1" presStyleCnt="4">
        <dgm:presLayoutVars>
          <dgm:bulletEnabled val="1"/>
        </dgm:presLayoutVars>
      </dgm:prSet>
      <dgm:spPr/>
    </dgm:pt>
    <dgm:pt modelId="{B23381F7-A281-405C-9DFF-DA3A0B5E29BC}" type="pres">
      <dgm:prSet presAssocID="{434D3A81-570E-4ADB-BD68-72060A857286}" presName="sibTrans" presStyleLbl="sibTrans1D1" presStyleIdx="1" presStyleCnt="3"/>
      <dgm:spPr/>
    </dgm:pt>
    <dgm:pt modelId="{A16A1BCE-4A67-4375-82A6-34CB64A584B9}" type="pres">
      <dgm:prSet presAssocID="{434D3A81-570E-4ADB-BD68-72060A857286}" presName="connectorText" presStyleLbl="sibTrans1D1" presStyleIdx="1" presStyleCnt="3"/>
      <dgm:spPr/>
    </dgm:pt>
    <dgm:pt modelId="{6BF6F1CE-9480-40E8-85AA-AF1F10702F31}" type="pres">
      <dgm:prSet presAssocID="{B65D6A10-B52F-4B64-8C82-7EDA4E78440E}" presName="node" presStyleLbl="node1" presStyleIdx="2" presStyleCnt="4">
        <dgm:presLayoutVars>
          <dgm:bulletEnabled val="1"/>
        </dgm:presLayoutVars>
      </dgm:prSet>
      <dgm:spPr/>
    </dgm:pt>
    <dgm:pt modelId="{37321072-38A2-49C3-9AF5-5D3DA53161D2}" type="pres">
      <dgm:prSet presAssocID="{E804BEB1-037D-4FF9-97BA-B46644ECDCB1}" presName="sibTrans" presStyleLbl="sibTrans1D1" presStyleIdx="2" presStyleCnt="3"/>
      <dgm:spPr/>
    </dgm:pt>
    <dgm:pt modelId="{1A92872B-81F4-49DC-A5AF-D56E8B403423}" type="pres">
      <dgm:prSet presAssocID="{E804BEB1-037D-4FF9-97BA-B46644ECDCB1}" presName="connectorText" presStyleLbl="sibTrans1D1" presStyleIdx="2" presStyleCnt="3"/>
      <dgm:spPr/>
    </dgm:pt>
    <dgm:pt modelId="{BDAB220E-F20A-4B12-BC44-F8E88929F781}" type="pres">
      <dgm:prSet presAssocID="{311D87CE-F5F5-47C3-A3AC-9526FD7864DA}" presName="node" presStyleLbl="node1" presStyleIdx="3" presStyleCnt="4">
        <dgm:presLayoutVars>
          <dgm:bulletEnabled val="1"/>
        </dgm:presLayoutVars>
      </dgm:prSet>
      <dgm:spPr/>
    </dgm:pt>
  </dgm:ptLst>
  <dgm:cxnLst>
    <dgm:cxn modelId="{CAEBFF06-C31A-47AD-80E8-CBBFCCA7B35E}" type="presOf" srcId="{311D87CE-F5F5-47C3-A3AC-9526FD7864DA}" destId="{BDAB220E-F20A-4B12-BC44-F8E88929F781}" srcOrd="0" destOrd="0" presId="urn:microsoft.com/office/officeart/2016/7/layout/RepeatingBendingProcessNew"/>
    <dgm:cxn modelId="{3AA06007-909A-413D-9361-EF2569364FDA}" type="presOf" srcId="{E804BEB1-037D-4FF9-97BA-B46644ECDCB1}" destId="{1A92872B-81F4-49DC-A5AF-D56E8B403423}" srcOrd="1" destOrd="0" presId="urn:microsoft.com/office/officeart/2016/7/layout/RepeatingBendingProcessNew"/>
    <dgm:cxn modelId="{4F36C70A-54C6-4E9D-B3C2-578B850832C8}" type="presOf" srcId="{7FA9B052-F079-4662-8A98-2C6B65037FD3}" destId="{D7193B33-4CB0-41FF-9A11-D06F791E3FB9}" srcOrd="0" destOrd="0" presId="urn:microsoft.com/office/officeart/2016/7/layout/RepeatingBendingProcessNew"/>
    <dgm:cxn modelId="{49D8BD0B-D4C3-4269-89C4-270249B82552}" type="presOf" srcId="{E804BEB1-037D-4FF9-97BA-B46644ECDCB1}" destId="{37321072-38A2-49C3-9AF5-5D3DA53161D2}" srcOrd="0" destOrd="0" presId="urn:microsoft.com/office/officeart/2016/7/layout/RepeatingBendingProcessNew"/>
    <dgm:cxn modelId="{A0B6D812-3BB7-4C05-9CCC-62BE9CD44D35}" srcId="{4CDE9454-0303-4EA2-9898-B96C6B60B22F}" destId="{311D87CE-F5F5-47C3-A3AC-9526FD7864DA}" srcOrd="3" destOrd="0" parTransId="{CAB030D0-728B-4B4E-A753-BA0BBE392115}" sibTransId="{9A218D71-1827-427E-9B4F-7BBBE2AFFD1F}"/>
    <dgm:cxn modelId="{8FF02B38-24CE-45A2-80C2-2B06FB2470FF}" type="presOf" srcId="{91AF54AF-2494-4F8B-AC0E-FFBED05B9564}" destId="{E5F37853-82C9-429C-80CA-F8E7BEC7ECFC}" srcOrd="0" destOrd="0" presId="urn:microsoft.com/office/officeart/2016/7/layout/RepeatingBendingProcessNew"/>
    <dgm:cxn modelId="{19429F38-5235-4793-A7E6-E5CDAB12F32D}" type="presOf" srcId="{AAA84A5B-FC82-4A46-8491-80D94BB0EB7E}" destId="{BFE49409-DE3D-4C4F-B861-6FBF54982957}" srcOrd="0" destOrd="0" presId="urn:microsoft.com/office/officeart/2016/7/layout/RepeatingBendingProcessNew"/>
    <dgm:cxn modelId="{95BDC448-817F-45F0-BFAB-464C4248D604}" srcId="{4CDE9454-0303-4EA2-9898-B96C6B60B22F}" destId="{91AF54AF-2494-4F8B-AC0E-FFBED05B9564}" srcOrd="0" destOrd="0" parTransId="{D8B6FDE9-24FF-4E20-A6BA-CD0652A759D5}" sibTransId="{7FA9B052-F079-4662-8A98-2C6B65037FD3}"/>
    <dgm:cxn modelId="{321DC06E-E0F5-4B6D-AFF3-AFA70F3CEA78}" type="presOf" srcId="{434D3A81-570E-4ADB-BD68-72060A857286}" destId="{B23381F7-A281-405C-9DFF-DA3A0B5E29BC}" srcOrd="0" destOrd="0" presId="urn:microsoft.com/office/officeart/2016/7/layout/RepeatingBendingProcessNew"/>
    <dgm:cxn modelId="{95C07C70-A272-4A5A-9473-68AD63E2E31F}" srcId="{4CDE9454-0303-4EA2-9898-B96C6B60B22F}" destId="{B65D6A10-B52F-4B64-8C82-7EDA4E78440E}" srcOrd="2" destOrd="0" parTransId="{FF981F16-DF02-46EC-8698-0C8C73C8AAF3}" sibTransId="{E804BEB1-037D-4FF9-97BA-B46644ECDCB1}"/>
    <dgm:cxn modelId="{7A35B890-DEC7-4A41-9CB0-7EF12B1C5FA3}" type="presOf" srcId="{B65D6A10-B52F-4B64-8C82-7EDA4E78440E}" destId="{6BF6F1CE-9480-40E8-85AA-AF1F10702F31}" srcOrd="0" destOrd="0" presId="urn:microsoft.com/office/officeart/2016/7/layout/RepeatingBendingProcessNew"/>
    <dgm:cxn modelId="{A0713AB1-7667-448F-89E4-C44DBB8BBC51}" type="presOf" srcId="{7FA9B052-F079-4662-8A98-2C6B65037FD3}" destId="{B844C781-F5E1-4CB8-B683-FF2C052334EE}" srcOrd="1" destOrd="0" presId="urn:microsoft.com/office/officeart/2016/7/layout/RepeatingBendingProcessNew"/>
    <dgm:cxn modelId="{1413EDB3-9CBE-4553-8752-7C98A4DF4EEE}" type="presOf" srcId="{434D3A81-570E-4ADB-BD68-72060A857286}" destId="{A16A1BCE-4A67-4375-82A6-34CB64A584B9}" srcOrd="1" destOrd="0" presId="urn:microsoft.com/office/officeart/2016/7/layout/RepeatingBendingProcessNew"/>
    <dgm:cxn modelId="{139F66CC-6B49-4CC0-848F-CA1E92F6B743}" type="presOf" srcId="{4CDE9454-0303-4EA2-9898-B96C6B60B22F}" destId="{2A624621-6FF8-4A48-8779-EBF5A8D93B1A}" srcOrd="0" destOrd="0" presId="urn:microsoft.com/office/officeart/2016/7/layout/RepeatingBendingProcessNew"/>
    <dgm:cxn modelId="{8CE2B7F3-005A-424C-BA2E-47D4C0888571}" srcId="{4CDE9454-0303-4EA2-9898-B96C6B60B22F}" destId="{AAA84A5B-FC82-4A46-8491-80D94BB0EB7E}" srcOrd="1" destOrd="0" parTransId="{BD3528AF-8DB4-40F4-8746-97E46984BCAF}" sibTransId="{434D3A81-570E-4ADB-BD68-72060A857286}"/>
    <dgm:cxn modelId="{F981E98F-8C4E-4599-BEC4-28AF5FBA3E1C}" type="presParOf" srcId="{2A624621-6FF8-4A48-8779-EBF5A8D93B1A}" destId="{E5F37853-82C9-429C-80CA-F8E7BEC7ECFC}" srcOrd="0" destOrd="0" presId="urn:microsoft.com/office/officeart/2016/7/layout/RepeatingBendingProcessNew"/>
    <dgm:cxn modelId="{20CE75E8-B4CF-46AF-A5F8-6AB7A2591858}" type="presParOf" srcId="{2A624621-6FF8-4A48-8779-EBF5A8D93B1A}" destId="{D7193B33-4CB0-41FF-9A11-D06F791E3FB9}" srcOrd="1" destOrd="0" presId="urn:microsoft.com/office/officeart/2016/7/layout/RepeatingBendingProcessNew"/>
    <dgm:cxn modelId="{9968E8CE-C55C-4894-AA3E-4C3CB5A6EFAB}" type="presParOf" srcId="{D7193B33-4CB0-41FF-9A11-D06F791E3FB9}" destId="{B844C781-F5E1-4CB8-B683-FF2C052334EE}" srcOrd="0" destOrd="0" presId="urn:microsoft.com/office/officeart/2016/7/layout/RepeatingBendingProcessNew"/>
    <dgm:cxn modelId="{DBFBBC0B-5C69-4D64-A0DB-05471A6A82AB}" type="presParOf" srcId="{2A624621-6FF8-4A48-8779-EBF5A8D93B1A}" destId="{BFE49409-DE3D-4C4F-B861-6FBF54982957}" srcOrd="2" destOrd="0" presId="urn:microsoft.com/office/officeart/2016/7/layout/RepeatingBendingProcessNew"/>
    <dgm:cxn modelId="{B5644745-851A-4D7A-91C3-036E159C712B}" type="presParOf" srcId="{2A624621-6FF8-4A48-8779-EBF5A8D93B1A}" destId="{B23381F7-A281-405C-9DFF-DA3A0B5E29BC}" srcOrd="3" destOrd="0" presId="urn:microsoft.com/office/officeart/2016/7/layout/RepeatingBendingProcessNew"/>
    <dgm:cxn modelId="{4C11AEB0-3A39-4FBF-BA17-200541E57854}" type="presParOf" srcId="{B23381F7-A281-405C-9DFF-DA3A0B5E29BC}" destId="{A16A1BCE-4A67-4375-82A6-34CB64A584B9}" srcOrd="0" destOrd="0" presId="urn:microsoft.com/office/officeart/2016/7/layout/RepeatingBendingProcessNew"/>
    <dgm:cxn modelId="{1ED16765-8DE8-4185-8CE3-29744969E003}" type="presParOf" srcId="{2A624621-6FF8-4A48-8779-EBF5A8D93B1A}" destId="{6BF6F1CE-9480-40E8-85AA-AF1F10702F31}" srcOrd="4" destOrd="0" presId="urn:microsoft.com/office/officeart/2016/7/layout/RepeatingBendingProcessNew"/>
    <dgm:cxn modelId="{C894CE9F-8254-4D28-BFBE-BD7C5FD10957}" type="presParOf" srcId="{2A624621-6FF8-4A48-8779-EBF5A8D93B1A}" destId="{37321072-38A2-49C3-9AF5-5D3DA53161D2}" srcOrd="5" destOrd="0" presId="urn:microsoft.com/office/officeart/2016/7/layout/RepeatingBendingProcessNew"/>
    <dgm:cxn modelId="{454EF5D2-1F7A-45EF-8D21-722122FA0BCE}" type="presParOf" srcId="{37321072-38A2-49C3-9AF5-5D3DA53161D2}" destId="{1A92872B-81F4-49DC-A5AF-D56E8B403423}" srcOrd="0" destOrd="0" presId="urn:microsoft.com/office/officeart/2016/7/layout/RepeatingBendingProcessNew"/>
    <dgm:cxn modelId="{D6DFB251-7899-44A3-AF2D-345A49698A61}" type="presParOf" srcId="{2A624621-6FF8-4A48-8779-EBF5A8D93B1A}" destId="{BDAB220E-F20A-4B12-BC44-F8E88929F781}"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FE7D45-B909-40C1-A4E3-07D2DC57B4C1}" type="doc">
      <dgm:prSet loTypeId="urn:microsoft.com/office/officeart/2005/8/layout/process5" loCatId="process" qsTypeId="urn:microsoft.com/office/officeart/2005/8/quickstyle/simple2" qsCatId="simple" csTypeId="urn:microsoft.com/office/officeart/2005/8/colors/accent2_2" csCatId="accent2" phldr="1"/>
      <dgm:spPr/>
      <dgm:t>
        <a:bodyPr/>
        <a:lstStyle/>
        <a:p>
          <a:endParaRPr lang="en-US"/>
        </a:p>
      </dgm:t>
    </dgm:pt>
    <dgm:pt modelId="{444C01C0-92A5-4316-A407-5D29E2105D67}">
      <dgm:prSet/>
      <dgm:spPr/>
      <dgm:t>
        <a:bodyPr/>
        <a:lstStyle/>
        <a:p>
          <a:r>
            <a:rPr lang="en-US" b="1" dirty="0"/>
            <a:t>In 2025 the FBA Meals to You program…</a:t>
          </a:r>
          <a:endParaRPr lang="en-US" dirty="0"/>
        </a:p>
      </dgm:t>
    </dgm:pt>
    <dgm:pt modelId="{D910A9EB-1C36-4632-8407-37CBE123745D}" type="parTrans" cxnId="{DC5981B9-B95B-4BCD-AEDC-9B5C41AA51D9}">
      <dgm:prSet/>
      <dgm:spPr/>
      <dgm:t>
        <a:bodyPr/>
        <a:lstStyle/>
        <a:p>
          <a:endParaRPr lang="en-US"/>
        </a:p>
      </dgm:t>
    </dgm:pt>
    <dgm:pt modelId="{6A8A5FC8-18DA-4ECB-BF3A-F58B001C97CF}" type="sibTrans" cxnId="{DC5981B9-B95B-4BCD-AEDC-9B5C41AA51D9}">
      <dgm:prSet/>
      <dgm:spPr/>
      <dgm:t>
        <a:bodyPr/>
        <a:lstStyle/>
        <a:p>
          <a:endParaRPr lang="en-US"/>
        </a:p>
      </dgm:t>
    </dgm:pt>
    <dgm:pt modelId="{44DEB525-5A39-479C-AE68-66AE428D0568}">
      <dgm:prSet/>
      <dgm:spPr/>
      <dgm:t>
        <a:bodyPr/>
        <a:lstStyle/>
        <a:p>
          <a:r>
            <a:rPr lang="en-US" b="1"/>
            <a:t>Included 31 school districts</a:t>
          </a:r>
          <a:endParaRPr lang="en-US"/>
        </a:p>
      </dgm:t>
    </dgm:pt>
    <dgm:pt modelId="{B6396E2F-D0F1-4774-BA98-FEC097CC9F62}" type="parTrans" cxnId="{D8D1B02B-032A-43FA-9991-01E3755BEBA0}">
      <dgm:prSet/>
      <dgm:spPr/>
      <dgm:t>
        <a:bodyPr/>
        <a:lstStyle/>
        <a:p>
          <a:endParaRPr lang="en-US"/>
        </a:p>
      </dgm:t>
    </dgm:pt>
    <dgm:pt modelId="{D8F2B247-8861-448E-8358-45909D97B726}" type="sibTrans" cxnId="{D8D1B02B-032A-43FA-9991-01E3755BEBA0}">
      <dgm:prSet/>
      <dgm:spPr/>
      <dgm:t>
        <a:bodyPr/>
        <a:lstStyle/>
        <a:p>
          <a:endParaRPr lang="en-US"/>
        </a:p>
      </dgm:t>
    </dgm:pt>
    <dgm:pt modelId="{0F23983E-D6B8-4C34-A181-6FF48FEE8D9B}">
      <dgm:prSet/>
      <dgm:spPr/>
      <dgm:t>
        <a:bodyPr/>
        <a:lstStyle/>
        <a:p>
          <a:r>
            <a:rPr lang="en-US" b="1" dirty="0"/>
            <a:t>Served over 9,000 participants</a:t>
          </a:r>
          <a:endParaRPr lang="en-US" dirty="0"/>
        </a:p>
      </dgm:t>
    </dgm:pt>
    <dgm:pt modelId="{66071028-7EA4-4F08-8A97-3AE6CF8E8EAD}" type="parTrans" cxnId="{88DBA720-678B-4BEB-8597-C413639ACEC3}">
      <dgm:prSet/>
      <dgm:spPr/>
      <dgm:t>
        <a:bodyPr/>
        <a:lstStyle/>
        <a:p>
          <a:endParaRPr lang="en-US"/>
        </a:p>
      </dgm:t>
    </dgm:pt>
    <dgm:pt modelId="{5E1A7A76-B8DB-418D-9861-B322BB2C059D}" type="sibTrans" cxnId="{88DBA720-678B-4BEB-8597-C413639ACEC3}">
      <dgm:prSet/>
      <dgm:spPr/>
      <dgm:t>
        <a:bodyPr/>
        <a:lstStyle/>
        <a:p>
          <a:endParaRPr lang="en-US"/>
        </a:p>
      </dgm:t>
    </dgm:pt>
    <dgm:pt modelId="{115EDE8F-8ED8-4D70-B190-DA2C8FE8BE81}">
      <dgm:prSet/>
      <dgm:spPr/>
      <dgm:t>
        <a:bodyPr/>
        <a:lstStyle/>
        <a:p>
          <a:r>
            <a:rPr lang="en-US" b="1"/>
            <a:t>And delivered an estimated total of over one million meals</a:t>
          </a:r>
          <a:endParaRPr lang="en-US"/>
        </a:p>
      </dgm:t>
    </dgm:pt>
    <dgm:pt modelId="{16CDEE1A-2B58-492B-A6D4-38E4F8F9D1C2}" type="parTrans" cxnId="{52AD36D3-2236-43F6-A887-A064083C3877}">
      <dgm:prSet/>
      <dgm:spPr/>
      <dgm:t>
        <a:bodyPr/>
        <a:lstStyle/>
        <a:p>
          <a:endParaRPr lang="en-US"/>
        </a:p>
      </dgm:t>
    </dgm:pt>
    <dgm:pt modelId="{5C309B0A-EBA7-4610-A4B2-AF5C118216E4}" type="sibTrans" cxnId="{52AD36D3-2236-43F6-A887-A064083C3877}">
      <dgm:prSet/>
      <dgm:spPr/>
      <dgm:t>
        <a:bodyPr/>
        <a:lstStyle/>
        <a:p>
          <a:endParaRPr lang="en-US"/>
        </a:p>
      </dgm:t>
    </dgm:pt>
    <dgm:pt modelId="{7719EBCB-88FA-43D0-A26C-8BBB5D54C77A}" type="pres">
      <dgm:prSet presAssocID="{CDFE7D45-B909-40C1-A4E3-07D2DC57B4C1}" presName="diagram" presStyleCnt="0">
        <dgm:presLayoutVars>
          <dgm:dir/>
          <dgm:resizeHandles val="exact"/>
        </dgm:presLayoutVars>
      </dgm:prSet>
      <dgm:spPr/>
    </dgm:pt>
    <dgm:pt modelId="{49747D04-8867-47F6-A1D4-EDB385A183A3}" type="pres">
      <dgm:prSet presAssocID="{444C01C0-92A5-4316-A407-5D29E2105D67}" presName="node" presStyleLbl="node1" presStyleIdx="0" presStyleCnt="1">
        <dgm:presLayoutVars>
          <dgm:bulletEnabled val="1"/>
        </dgm:presLayoutVars>
      </dgm:prSet>
      <dgm:spPr/>
    </dgm:pt>
  </dgm:ptLst>
  <dgm:cxnLst>
    <dgm:cxn modelId="{88DBA720-678B-4BEB-8597-C413639ACEC3}" srcId="{444C01C0-92A5-4316-A407-5D29E2105D67}" destId="{0F23983E-D6B8-4C34-A181-6FF48FEE8D9B}" srcOrd="1" destOrd="0" parTransId="{66071028-7EA4-4F08-8A97-3AE6CF8E8EAD}" sibTransId="{5E1A7A76-B8DB-418D-9861-B322BB2C059D}"/>
    <dgm:cxn modelId="{D8D1B02B-032A-43FA-9991-01E3755BEBA0}" srcId="{444C01C0-92A5-4316-A407-5D29E2105D67}" destId="{44DEB525-5A39-479C-AE68-66AE428D0568}" srcOrd="0" destOrd="0" parTransId="{B6396E2F-D0F1-4774-BA98-FEC097CC9F62}" sibTransId="{D8F2B247-8861-448E-8358-45909D97B726}"/>
    <dgm:cxn modelId="{42FADE5E-E84C-452D-BECB-E8220274CD3A}" type="presOf" srcId="{115EDE8F-8ED8-4D70-B190-DA2C8FE8BE81}" destId="{49747D04-8867-47F6-A1D4-EDB385A183A3}" srcOrd="0" destOrd="3" presId="urn:microsoft.com/office/officeart/2005/8/layout/process5"/>
    <dgm:cxn modelId="{D9BCDA6C-3AAD-4FF9-9D2D-60CABB061853}" type="presOf" srcId="{444C01C0-92A5-4316-A407-5D29E2105D67}" destId="{49747D04-8867-47F6-A1D4-EDB385A183A3}" srcOrd="0" destOrd="0" presId="urn:microsoft.com/office/officeart/2005/8/layout/process5"/>
    <dgm:cxn modelId="{72A33455-0E01-4443-9C66-B1860742B8B0}" type="presOf" srcId="{44DEB525-5A39-479C-AE68-66AE428D0568}" destId="{49747D04-8867-47F6-A1D4-EDB385A183A3}" srcOrd="0" destOrd="1" presId="urn:microsoft.com/office/officeart/2005/8/layout/process5"/>
    <dgm:cxn modelId="{8EC732B4-9080-4476-8F7E-B566FCC0EAD0}" type="presOf" srcId="{CDFE7D45-B909-40C1-A4E3-07D2DC57B4C1}" destId="{7719EBCB-88FA-43D0-A26C-8BBB5D54C77A}" srcOrd="0" destOrd="0" presId="urn:microsoft.com/office/officeart/2005/8/layout/process5"/>
    <dgm:cxn modelId="{DC5981B9-B95B-4BCD-AEDC-9B5C41AA51D9}" srcId="{CDFE7D45-B909-40C1-A4E3-07D2DC57B4C1}" destId="{444C01C0-92A5-4316-A407-5D29E2105D67}" srcOrd="0" destOrd="0" parTransId="{D910A9EB-1C36-4632-8407-37CBE123745D}" sibTransId="{6A8A5FC8-18DA-4ECB-BF3A-F58B001C97CF}"/>
    <dgm:cxn modelId="{52AD36D3-2236-43F6-A887-A064083C3877}" srcId="{444C01C0-92A5-4316-A407-5D29E2105D67}" destId="{115EDE8F-8ED8-4D70-B190-DA2C8FE8BE81}" srcOrd="2" destOrd="0" parTransId="{16CDEE1A-2B58-492B-A6D4-38E4F8F9D1C2}" sibTransId="{5C309B0A-EBA7-4610-A4B2-AF5C118216E4}"/>
    <dgm:cxn modelId="{98DDF5E3-C159-4144-8F54-2C3BE6BE310D}" type="presOf" srcId="{0F23983E-D6B8-4C34-A181-6FF48FEE8D9B}" destId="{49747D04-8867-47F6-A1D4-EDB385A183A3}" srcOrd="0" destOrd="2" presId="urn:microsoft.com/office/officeart/2005/8/layout/process5"/>
    <dgm:cxn modelId="{34968253-5011-4429-A966-A2BBFD511255}" type="presParOf" srcId="{7719EBCB-88FA-43D0-A26C-8BBB5D54C77A}" destId="{49747D04-8867-47F6-A1D4-EDB385A183A3}" srcOrd="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DBE9B6-AD3C-48D2-8F0D-47F3913E792B}" type="doc">
      <dgm:prSet loTypeId="urn:microsoft.com/office/officeart/2005/8/layout/vList5" loCatId="list" qsTypeId="urn:microsoft.com/office/officeart/2005/8/quickstyle/simple4" qsCatId="simple" csTypeId="urn:microsoft.com/office/officeart/2005/8/colors/accent3_2" csCatId="accent3" phldr="1"/>
      <dgm:spPr/>
      <dgm:t>
        <a:bodyPr/>
        <a:lstStyle/>
        <a:p>
          <a:endParaRPr lang="en-US"/>
        </a:p>
      </dgm:t>
    </dgm:pt>
    <dgm:pt modelId="{8918E900-50CF-4DB9-879C-C109C03EE9FF}">
      <dgm:prSet/>
      <dgm:spPr/>
      <dgm:t>
        <a:bodyPr/>
        <a:lstStyle/>
        <a:p>
          <a:r>
            <a:rPr lang="en-US" b="1" dirty="0"/>
            <a:t>Application Process</a:t>
          </a:r>
          <a:endParaRPr lang="en-US" dirty="0"/>
        </a:p>
      </dgm:t>
    </dgm:pt>
    <dgm:pt modelId="{453142FA-4141-47E8-A3F1-2CF6B030B5D8}" type="parTrans" cxnId="{F0B59E2C-8D8F-4807-A07A-570B42F636F3}">
      <dgm:prSet/>
      <dgm:spPr/>
      <dgm:t>
        <a:bodyPr/>
        <a:lstStyle/>
        <a:p>
          <a:endParaRPr lang="en-US"/>
        </a:p>
      </dgm:t>
    </dgm:pt>
    <dgm:pt modelId="{30E471A9-BB3D-48F1-BF13-6EE8B1BD62CD}" type="sibTrans" cxnId="{F0B59E2C-8D8F-4807-A07A-570B42F636F3}">
      <dgm:prSet/>
      <dgm:spPr/>
      <dgm:t>
        <a:bodyPr/>
        <a:lstStyle/>
        <a:p>
          <a:endParaRPr lang="en-US"/>
        </a:p>
      </dgm:t>
    </dgm:pt>
    <dgm:pt modelId="{EC435D40-C266-41FB-9D21-BA5664AA1EEA}">
      <dgm:prSet/>
      <dgm:spPr/>
      <dgm:t>
        <a:bodyPr/>
        <a:lstStyle/>
        <a:p>
          <a:pPr>
            <a:buFont typeface="+mj-lt"/>
            <a:buAutoNum type="arabicPeriod"/>
          </a:pPr>
          <a:r>
            <a:rPr lang="en-US" dirty="0"/>
            <a:t>Parents fill out an application and provide us with their child’s school, date of birth, address, </a:t>
          </a:r>
          <a:r>
            <a:rPr lang="en-US" dirty="0" err="1"/>
            <a:t>etc</a:t>
          </a:r>
          <a:endParaRPr lang="en-US" dirty="0"/>
        </a:p>
      </dgm:t>
    </dgm:pt>
    <dgm:pt modelId="{AA8D1500-A59F-4F88-9959-728EE0BFCDDC}" type="parTrans" cxnId="{2741A30C-F519-4F01-B32E-4968327D1E08}">
      <dgm:prSet/>
      <dgm:spPr/>
      <dgm:t>
        <a:bodyPr/>
        <a:lstStyle/>
        <a:p>
          <a:endParaRPr lang="en-US"/>
        </a:p>
      </dgm:t>
    </dgm:pt>
    <dgm:pt modelId="{B3A0886F-C701-46C1-B235-053C4969DD46}" type="sibTrans" cxnId="{2741A30C-F519-4F01-B32E-4968327D1E08}">
      <dgm:prSet/>
      <dgm:spPr/>
      <dgm:t>
        <a:bodyPr/>
        <a:lstStyle/>
        <a:p>
          <a:endParaRPr lang="en-US"/>
        </a:p>
      </dgm:t>
    </dgm:pt>
    <dgm:pt modelId="{4EF3260E-983A-4E46-A2FA-BA844CF4449F}">
      <dgm:prSet/>
      <dgm:spPr/>
      <dgm:t>
        <a:bodyPr/>
        <a:lstStyle/>
        <a:p>
          <a:pPr>
            <a:buFont typeface="Arial" panose="020B0604020202020204" pitchFamily="34" charset="0"/>
            <a:buChar char="•"/>
          </a:pPr>
          <a:r>
            <a:rPr lang="en-US" dirty="0"/>
            <a:t>If a school does not have NSLP data, then the parents fill out an income eligibility form</a:t>
          </a:r>
        </a:p>
      </dgm:t>
    </dgm:pt>
    <dgm:pt modelId="{85E00FA7-5924-46A5-BB6D-63439D664C8E}" type="parTrans" cxnId="{1F752D96-C4AC-47AE-B83D-12AF19E2F46D}">
      <dgm:prSet/>
      <dgm:spPr/>
      <dgm:t>
        <a:bodyPr/>
        <a:lstStyle/>
        <a:p>
          <a:endParaRPr lang="en-US"/>
        </a:p>
      </dgm:t>
    </dgm:pt>
    <dgm:pt modelId="{B9AA4B6F-2333-4D28-9B05-009EDC2560AD}" type="sibTrans" cxnId="{1F752D96-C4AC-47AE-B83D-12AF19E2F46D}">
      <dgm:prSet/>
      <dgm:spPr/>
      <dgm:t>
        <a:bodyPr/>
        <a:lstStyle/>
        <a:p>
          <a:endParaRPr lang="en-US"/>
        </a:p>
      </dgm:t>
    </dgm:pt>
    <dgm:pt modelId="{85F854EF-8834-4D75-86AA-B87B530EBFA5}">
      <dgm:prSet/>
      <dgm:spPr/>
      <dgm:t>
        <a:bodyPr/>
        <a:lstStyle/>
        <a:p>
          <a:pPr>
            <a:buFont typeface="Arial" panose="020B0604020202020204" pitchFamily="34" charset="0"/>
            <a:buChar char="•"/>
          </a:pPr>
          <a:r>
            <a:rPr lang="en-US" dirty="0"/>
            <a:t>After the application is submitted, children are verified by a school district representative, and the information is entered into our Salesforce database</a:t>
          </a:r>
        </a:p>
      </dgm:t>
    </dgm:pt>
    <dgm:pt modelId="{F351A26D-9F16-491C-B9FE-B0915C5C7F1C}" type="parTrans" cxnId="{2A0735F4-6DFE-41E2-90F9-73D3FCE894A9}">
      <dgm:prSet/>
      <dgm:spPr/>
      <dgm:t>
        <a:bodyPr/>
        <a:lstStyle/>
        <a:p>
          <a:endParaRPr lang="en-US"/>
        </a:p>
      </dgm:t>
    </dgm:pt>
    <dgm:pt modelId="{1E3C772F-FFD8-4980-8539-20262B30F494}" type="sibTrans" cxnId="{2A0735F4-6DFE-41E2-90F9-73D3FCE894A9}">
      <dgm:prSet/>
      <dgm:spPr/>
      <dgm:t>
        <a:bodyPr/>
        <a:lstStyle/>
        <a:p>
          <a:endParaRPr lang="en-US"/>
        </a:p>
      </dgm:t>
    </dgm:pt>
    <dgm:pt modelId="{ED7CD8CA-7906-4CEE-9296-B1B2FCADF936}" type="pres">
      <dgm:prSet presAssocID="{9CDBE9B6-AD3C-48D2-8F0D-47F3913E792B}" presName="Name0" presStyleCnt="0">
        <dgm:presLayoutVars>
          <dgm:dir/>
          <dgm:animLvl val="lvl"/>
          <dgm:resizeHandles val="exact"/>
        </dgm:presLayoutVars>
      </dgm:prSet>
      <dgm:spPr/>
    </dgm:pt>
    <dgm:pt modelId="{73B4F9F7-3DEB-4443-B91C-3B9AEE447054}" type="pres">
      <dgm:prSet presAssocID="{8918E900-50CF-4DB9-879C-C109C03EE9FF}" presName="linNode" presStyleCnt="0"/>
      <dgm:spPr/>
    </dgm:pt>
    <dgm:pt modelId="{73F7326D-4571-40C5-8909-85B3A8BEBD59}" type="pres">
      <dgm:prSet presAssocID="{8918E900-50CF-4DB9-879C-C109C03EE9FF}" presName="parentText" presStyleLbl="node1" presStyleIdx="0" presStyleCnt="1">
        <dgm:presLayoutVars>
          <dgm:chMax val="1"/>
          <dgm:bulletEnabled val="1"/>
        </dgm:presLayoutVars>
      </dgm:prSet>
      <dgm:spPr/>
    </dgm:pt>
    <dgm:pt modelId="{C549052E-7A2C-44BA-AD9A-FD16D7462FF2}" type="pres">
      <dgm:prSet presAssocID="{8918E900-50CF-4DB9-879C-C109C03EE9FF}" presName="descendantText" presStyleLbl="alignAccFollowNode1" presStyleIdx="0" presStyleCnt="1">
        <dgm:presLayoutVars>
          <dgm:bulletEnabled val="1"/>
        </dgm:presLayoutVars>
      </dgm:prSet>
      <dgm:spPr/>
    </dgm:pt>
  </dgm:ptLst>
  <dgm:cxnLst>
    <dgm:cxn modelId="{2741A30C-F519-4F01-B32E-4968327D1E08}" srcId="{8918E900-50CF-4DB9-879C-C109C03EE9FF}" destId="{EC435D40-C266-41FB-9D21-BA5664AA1EEA}" srcOrd="0" destOrd="0" parTransId="{AA8D1500-A59F-4F88-9959-728EE0BFCDDC}" sibTransId="{B3A0886F-C701-46C1-B235-053C4969DD46}"/>
    <dgm:cxn modelId="{0DD2BD12-F3D3-4278-9009-F0521259B1B7}" type="presOf" srcId="{EC435D40-C266-41FB-9D21-BA5664AA1EEA}" destId="{C549052E-7A2C-44BA-AD9A-FD16D7462FF2}" srcOrd="0" destOrd="0" presId="urn:microsoft.com/office/officeart/2005/8/layout/vList5"/>
    <dgm:cxn modelId="{F0B59E2C-8D8F-4807-A07A-570B42F636F3}" srcId="{9CDBE9B6-AD3C-48D2-8F0D-47F3913E792B}" destId="{8918E900-50CF-4DB9-879C-C109C03EE9FF}" srcOrd="0" destOrd="0" parTransId="{453142FA-4141-47E8-A3F1-2CF6B030B5D8}" sibTransId="{30E471A9-BB3D-48F1-BF13-6EE8B1BD62CD}"/>
    <dgm:cxn modelId="{D4C96A37-62A5-462D-BBF2-A79EDA557368}" type="presOf" srcId="{4EF3260E-983A-4E46-A2FA-BA844CF4449F}" destId="{C549052E-7A2C-44BA-AD9A-FD16D7462FF2}" srcOrd="0" destOrd="1" presId="urn:microsoft.com/office/officeart/2005/8/layout/vList5"/>
    <dgm:cxn modelId="{827F0D5C-2B36-481C-99AC-FC64554CBC5D}" type="presOf" srcId="{8918E900-50CF-4DB9-879C-C109C03EE9FF}" destId="{73F7326D-4571-40C5-8909-85B3A8BEBD59}" srcOrd="0" destOrd="0" presId="urn:microsoft.com/office/officeart/2005/8/layout/vList5"/>
    <dgm:cxn modelId="{0C20647A-41C7-4A73-82CE-FA95FA6B43EA}" type="presOf" srcId="{9CDBE9B6-AD3C-48D2-8F0D-47F3913E792B}" destId="{ED7CD8CA-7906-4CEE-9296-B1B2FCADF936}" srcOrd="0" destOrd="0" presId="urn:microsoft.com/office/officeart/2005/8/layout/vList5"/>
    <dgm:cxn modelId="{42BE197D-C660-4897-95D8-8ADAB5BEDC40}" type="presOf" srcId="{85F854EF-8834-4D75-86AA-B87B530EBFA5}" destId="{C549052E-7A2C-44BA-AD9A-FD16D7462FF2}" srcOrd="0" destOrd="2" presId="urn:microsoft.com/office/officeart/2005/8/layout/vList5"/>
    <dgm:cxn modelId="{1F752D96-C4AC-47AE-B83D-12AF19E2F46D}" srcId="{8918E900-50CF-4DB9-879C-C109C03EE9FF}" destId="{4EF3260E-983A-4E46-A2FA-BA844CF4449F}" srcOrd="1" destOrd="0" parTransId="{85E00FA7-5924-46A5-BB6D-63439D664C8E}" sibTransId="{B9AA4B6F-2333-4D28-9B05-009EDC2560AD}"/>
    <dgm:cxn modelId="{2A0735F4-6DFE-41E2-90F9-73D3FCE894A9}" srcId="{8918E900-50CF-4DB9-879C-C109C03EE9FF}" destId="{85F854EF-8834-4D75-86AA-B87B530EBFA5}" srcOrd="2" destOrd="0" parTransId="{F351A26D-9F16-491C-B9FE-B0915C5C7F1C}" sibTransId="{1E3C772F-FFD8-4980-8539-20262B30F494}"/>
    <dgm:cxn modelId="{A22B94D2-2564-4EDD-8165-B2C1AEB4BC8F}" type="presParOf" srcId="{ED7CD8CA-7906-4CEE-9296-B1B2FCADF936}" destId="{73B4F9F7-3DEB-4443-B91C-3B9AEE447054}" srcOrd="0" destOrd="0" presId="urn:microsoft.com/office/officeart/2005/8/layout/vList5"/>
    <dgm:cxn modelId="{DCE2BF20-0662-48F9-A1A7-02ECAD3A4684}" type="presParOf" srcId="{73B4F9F7-3DEB-4443-B91C-3B9AEE447054}" destId="{73F7326D-4571-40C5-8909-85B3A8BEBD59}" srcOrd="0" destOrd="0" presId="urn:microsoft.com/office/officeart/2005/8/layout/vList5"/>
    <dgm:cxn modelId="{9C3D02EC-E210-423D-BE5D-77E472D8FE8C}" type="presParOf" srcId="{73B4F9F7-3DEB-4443-B91C-3B9AEE447054}" destId="{C549052E-7A2C-44BA-AD9A-FD16D7462FF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93B33-4CB0-41FF-9A11-D06F791E3FB9}">
      <dsp:nvSpPr>
        <dsp:cNvPr id="0" name=""/>
        <dsp:cNvSpPr/>
      </dsp:nvSpPr>
      <dsp:spPr>
        <a:xfrm>
          <a:off x="6118946" y="1324460"/>
          <a:ext cx="1018711" cy="91440"/>
        </a:xfrm>
        <a:custGeom>
          <a:avLst/>
          <a:gdLst/>
          <a:ahLst/>
          <a:cxnLst/>
          <a:rect l="0" t="0" r="0" b="0"/>
          <a:pathLst>
            <a:path>
              <a:moveTo>
                <a:pt x="0" y="45720"/>
              </a:moveTo>
              <a:lnTo>
                <a:pt x="1018711"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02069" y="1364933"/>
        <a:ext cx="52465" cy="10493"/>
      </dsp:txXfrm>
    </dsp:sp>
    <dsp:sp modelId="{E5F37853-82C9-429C-80CA-F8E7BEC7ECFC}">
      <dsp:nvSpPr>
        <dsp:cNvPr id="0" name=""/>
        <dsp:cNvSpPr/>
      </dsp:nvSpPr>
      <dsp:spPr>
        <a:xfrm>
          <a:off x="1558521" y="1513"/>
          <a:ext cx="4562224" cy="27373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553" tIns="234658" rIns="223553" bIns="234658" numCol="1" spcCol="1270" anchor="ctr" anchorCtr="0">
          <a:noAutofit/>
        </a:bodyPr>
        <a:lstStyle/>
        <a:p>
          <a:pPr marL="0" lvl="0" indent="0" algn="ctr" defTabSz="889000">
            <a:lnSpc>
              <a:spcPct val="90000"/>
            </a:lnSpc>
            <a:spcBef>
              <a:spcPct val="0"/>
            </a:spcBef>
            <a:spcAft>
              <a:spcPct val="35000"/>
            </a:spcAft>
            <a:buNone/>
          </a:pPr>
          <a:r>
            <a:rPr lang="en-US" sz="2000" b="0" i="0" kern="1200" dirty="0"/>
            <a:t>13.5 percent (18.0 million) of U.S. households were food insecure at some time during 2023.</a:t>
          </a:r>
          <a:endParaRPr lang="en-US" sz="2000" kern="1200" dirty="0"/>
        </a:p>
      </dsp:txBody>
      <dsp:txXfrm>
        <a:off x="1558521" y="1513"/>
        <a:ext cx="4562224" cy="2737334"/>
      </dsp:txXfrm>
    </dsp:sp>
    <dsp:sp modelId="{B23381F7-A281-405C-9DFF-DA3A0B5E29BC}">
      <dsp:nvSpPr>
        <dsp:cNvPr id="0" name=""/>
        <dsp:cNvSpPr/>
      </dsp:nvSpPr>
      <dsp:spPr>
        <a:xfrm>
          <a:off x="3839634" y="2737047"/>
          <a:ext cx="5611535" cy="1018711"/>
        </a:xfrm>
        <a:custGeom>
          <a:avLst/>
          <a:gdLst/>
          <a:ahLst/>
          <a:cxnLst/>
          <a:rect l="0" t="0" r="0" b="0"/>
          <a:pathLst>
            <a:path>
              <a:moveTo>
                <a:pt x="5611535" y="0"/>
              </a:moveTo>
              <a:lnTo>
                <a:pt x="5611535" y="526455"/>
              </a:lnTo>
              <a:lnTo>
                <a:pt x="0" y="526455"/>
              </a:lnTo>
              <a:lnTo>
                <a:pt x="0" y="1018711"/>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502682" y="3241156"/>
        <a:ext cx="285439" cy="10493"/>
      </dsp:txXfrm>
    </dsp:sp>
    <dsp:sp modelId="{BFE49409-DE3D-4C4F-B861-6FBF54982957}">
      <dsp:nvSpPr>
        <dsp:cNvPr id="0" name=""/>
        <dsp:cNvSpPr/>
      </dsp:nvSpPr>
      <dsp:spPr>
        <a:xfrm>
          <a:off x="7170057" y="1513"/>
          <a:ext cx="4562224" cy="27373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553" tIns="234658" rIns="223553" bIns="234658" numCol="1" spcCol="1270" anchor="ctr" anchorCtr="0">
          <a:noAutofit/>
        </a:bodyPr>
        <a:lstStyle/>
        <a:p>
          <a:pPr marL="0" lvl="0" indent="0" algn="ctr" defTabSz="889000">
            <a:lnSpc>
              <a:spcPct val="90000"/>
            </a:lnSpc>
            <a:spcBef>
              <a:spcPct val="0"/>
            </a:spcBef>
            <a:spcAft>
              <a:spcPct val="35000"/>
            </a:spcAft>
            <a:buNone/>
          </a:pPr>
          <a:r>
            <a:rPr lang="en-US" sz="2000" b="0" i="0" kern="1200" dirty="0"/>
            <a:t>7.2 million children lived in food-insecure households in which children, along with adults, were food insecure.</a:t>
          </a:r>
          <a:endParaRPr lang="en-US" sz="2000" kern="1200" dirty="0"/>
        </a:p>
      </dsp:txBody>
      <dsp:txXfrm>
        <a:off x="7170057" y="1513"/>
        <a:ext cx="4562224" cy="2737334"/>
      </dsp:txXfrm>
    </dsp:sp>
    <dsp:sp modelId="{37321072-38A2-49C3-9AF5-5D3DA53161D2}">
      <dsp:nvSpPr>
        <dsp:cNvPr id="0" name=""/>
        <dsp:cNvSpPr/>
      </dsp:nvSpPr>
      <dsp:spPr>
        <a:xfrm>
          <a:off x="6118946" y="5111106"/>
          <a:ext cx="1018711" cy="91440"/>
        </a:xfrm>
        <a:custGeom>
          <a:avLst/>
          <a:gdLst/>
          <a:ahLst/>
          <a:cxnLst/>
          <a:rect l="0" t="0" r="0" b="0"/>
          <a:pathLst>
            <a:path>
              <a:moveTo>
                <a:pt x="0" y="45720"/>
              </a:moveTo>
              <a:lnTo>
                <a:pt x="1018711"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602069" y="5151579"/>
        <a:ext cx="52465" cy="10493"/>
      </dsp:txXfrm>
    </dsp:sp>
    <dsp:sp modelId="{6BF6F1CE-9480-40E8-85AA-AF1F10702F31}">
      <dsp:nvSpPr>
        <dsp:cNvPr id="0" name=""/>
        <dsp:cNvSpPr/>
      </dsp:nvSpPr>
      <dsp:spPr>
        <a:xfrm>
          <a:off x="1558521" y="3788159"/>
          <a:ext cx="4562224" cy="27373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553" tIns="234658" rIns="223553" bIns="234658" numCol="1" spcCol="1270" anchor="ctr" anchorCtr="0">
          <a:noAutofit/>
        </a:bodyPr>
        <a:lstStyle/>
        <a:p>
          <a:pPr marL="0" lvl="0" indent="0" algn="ctr" defTabSz="889000">
            <a:lnSpc>
              <a:spcPct val="90000"/>
            </a:lnSpc>
            <a:spcBef>
              <a:spcPct val="0"/>
            </a:spcBef>
            <a:spcAft>
              <a:spcPct val="35000"/>
            </a:spcAft>
            <a:buNone/>
          </a:pPr>
          <a:r>
            <a:rPr lang="en-US" sz="2000" kern="1200" dirty="0"/>
            <a:t> “Households with very low food security among children reported that children were hungry, skipped a meal, or did not eat for a whole day because there was not enough money for food.”</a:t>
          </a:r>
        </a:p>
      </dsp:txBody>
      <dsp:txXfrm>
        <a:off x="1558521" y="3788159"/>
        <a:ext cx="4562224" cy="2737334"/>
      </dsp:txXfrm>
    </dsp:sp>
    <dsp:sp modelId="{BDAB220E-F20A-4B12-BC44-F8E88929F781}">
      <dsp:nvSpPr>
        <dsp:cNvPr id="0" name=""/>
        <dsp:cNvSpPr/>
      </dsp:nvSpPr>
      <dsp:spPr>
        <a:xfrm>
          <a:off x="7170057" y="3788159"/>
          <a:ext cx="4562224" cy="27373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3553" tIns="234658" rIns="223553" bIns="234658" numCol="1" spcCol="1270" anchor="ctr" anchorCtr="0">
          <a:noAutofit/>
        </a:bodyPr>
        <a:lstStyle/>
        <a:p>
          <a:pPr marL="0" lvl="0" indent="0" algn="ctr" defTabSz="889000">
            <a:lnSpc>
              <a:spcPct val="90000"/>
            </a:lnSpc>
            <a:spcBef>
              <a:spcPct val="0"/>
            </a:spcBef>
            <a:spcAft>
              <a:spcPct val="35000"/>
            </a:spcAft>
            <a:buNone/>
          </a:pPr>
          <a:r>
            <a:rPr lang="en-US" sz="2000" kern="1200" dirty="0"/>
            <a:t>2023, the typical U.S. household spent $75.00 per person per week for food</a:t>
          </a:r>
        </a:p>
      </dsp:txBody>
      <dsp:txXfrm>
        <a:off x="7170057" y="3788159"/>
        <a:ext cx="4562224" cy="2737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7D04-8867-47F6-A1D4-EDB385A183A3}">
      <dsp:nvSpPr>
        <dsp:cNvPr id="0" name=""/>
        <dsp:cNvSpPr/>
      </dsp:nvSpPr>
      <dsp:spPr>
        <a:xfrm>
          <a:off x="1207074" y="507"/>
          <a:ext cx="10876654" cy="652599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0980" tIns="220980" rIns="220980" bIns="220980" numCol="1" spcCol="1270" anchor="t" anchorCtr="0">
          <a:noAutofit/>
        </a:bodyPr>
        <a:lstStyle/>
        <a:p>
          <a:pPr marL="0" lvl="0" indent="0" algn="l" defTabSz="2578100">
            <a:lnSpc>
              <a:spcPct val="90000"/>
            </a:lnSpc>
            <a:spcBef>
              <a:spcPct val="0"/>
            </a:spcBef>
            <a:spcAft>
              <a:spcPct val="35000"/>
            </a:spcAft>
            <a:buNone/>
          </a:pPr>
          <a:r>
            <a:rPr lang="en-US" sz="5800" b="1" kern="1200" dirty="0"/>
            <a:t>In 2025 the FBA Meals to You program…</a:t>
          </a:r>
          <a:endParaRPr lang="en-US" sz="5800" kern="1200" dirty="0"/>
        </a:p>
        <a:p>
          <a:pPr marL="285750" lvl="1" indent="-285750" algn="l" defTabSz="2000250">
            <a:lnSpc>
              <a:spcPct val="90000"/>
            </a:lnSpc>
            <a:spcBef>
              <a:spcPct val="0"/>
            </a:spcBef>
            <a:spcAft>
              <a:spcPct val="15000"/>
            </a:spcAft>
            <a:buChar char="•"/>
          </a:pPr>
          <a:r>
            <a:rPr lang="en-US" sz="4500" b="1" kern="1200"/>
            <a:t>Included 31 school districts</a:t>
          </a:r>
          <a:endParaRPr lang="en-US" sz="4500" kern="1200"/>
        </a:p>
        <a:p>
          <a:pPr marL="285750" lvl="1" indent="-285750" algn="l" defTabSz="2000250">
            <a:lnSpc>
              <a:spcPct val="90000"/>
            </a:lnSpc>
            <a:spcBef>
              <a:spcPct val="0"/>
            </a:spcBef>
            <a:spcAft>
              <a:spcPct val="15000"/>
            </a:spcAft>
            <a:buChar char="•"/>
          </a:pPr>
          <a:r>
            <a:rPr lang="en-US" sz="4500" b="1" kern="1200" dirty="0"/>
            <a:t>Served over 9,000 participants</a:t>
          </a:r>
          <a:endParaRPr lang="en-US" sz="4500" kern="1200" dirty="0"/>
        </a:p>
        <a:p>
          <a:pPr marL="285750" lvl="1" indent="-285750" algn="l" defTabSz="2000250">
            <a:lnSpc>
              <a:spcPct val="90000"/>
            </a:lnSpc>
            <a:spcBef>
              <a:spcPct val="0"/>
            </a:spcBef>
            <a:spcAft>
              <a:spcPct val="15000"/>
            </a:spcAft>
            <a:buChar char="•"/>
          </a:pPr>
          <a:r>
            <a:rPr lang="en-US" sz="4500" b="1" kern="1200"/>
            <a:t>And delivered an estimated total of over one million meals</a:t>
          </a:r>
          <a:endParaRPr lang="en-US" sz="4500" kern="1200"/>
        </a:p>
      </dsp:txBody>
      <dsp:txXfrm>
        <a:off x="1398214" y="191647"/>
        <a:ext cx="10494374" cy="6143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9052E-7A2C-44BA-AD9A-FD16D7462FF2}">
      <dsp:nvSpPr>
        <dsp:cNvPr id="0" name=""/>
        <dsp:cNvSpPr/>
      </dsp:nvSpPr>
      <dsp:spPr>
        <a:xfrm rot="5400000">
          <a:off x="2674429" y="776335"/>
          <a:ext cx="5221605" cy="4974336"/>
        </a:xfrm>
        <a:prstGeom prst="round2SameRect">
          <a:avLst/>
        </a:prstGeom>
        <a:solidFill>
          <a:schemeClr val="accent3">
            <a:alpha val="90000"/>
            <a:tint val="40000"/>
            <a:hueOff val="0"/>
            <a:satOff val="0"/>
            <a:lumOff val="0"/>
            <a:alphaOff val="0"/>
          </a:schemeClr>
        </a:solidFill>
        <a:ln w="6350" cap="flat" cmpd="sng" algn="ctr">
          <a:solidFill>
            <a:schemeClr val="accent3">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Font typeface="+mj-lt"/>
            <a:buAutoNum type="arabicPeriod"/>
          </a:pPr>
          <a:r>
            <a:rPr lang="en-US" sz="2000" kern="1200" dirty="0"/>
            <a:t>Parents fill out an application and provide us with their child’s school, date of birth, address, </a:t>
          </a:r>
          <a:r>
            <a:rPr lang="en-US" sz="2000" kern="1200" dirty="0" err="1"/>
            <a:t>etc</a:t>
          </a:r>
          <a:endParaRPr lang="en-US" sz="2000" kern="1200" dirty="0"/>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If a school does not have NSLP data, then the parents fill out an income eligibility form</a:t>
          </a:r>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After the application is submitted, children are verified by a school district representative, and the information is entered into our Salesforce database</a:t>
          </a:r>
        </a:p>
      </dsp:txBody>
      <dsp:txXfrm rot="-5400000">
        <a:off x="2798064" y="895528"/>
        <a:ext cx="4731509" cy="4735951"/>
      </dsp:txXfrm>
    </dsp:sp>
    <dsp:sp modelId="{73F7326D-4571-40C5-8909-85B3A8BEBD59}">
      <dsp:nvSpPr>
        <dsp:cNvPr id="0" name=""/>
        <dsp:cNvSpPr/>
      </dsp:nvSpPr>
      <dsp:spPr>
        <a:xfrm>
          <a:off x="0" y="0"/>
          <a:ext cx="2798064" cy="652700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1" kern="1200" dirty="0"/>
            <a:t>Application Process</a:t>
          </a:r>
          <a:endParaRPr lang="en-US" sz="2900" kern="1200" dirty="0"/>
        </a:p>
      </dsp:txBody>
      <dsp:txXfrm>
        <a:off x="136590" y="136590"/>
        <a:ext cx="2524884" cy="6253826"/>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17.09.2025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1in 6 Alaskan Children face hunger- Feeding America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22</a:t>
            </a:fld>
            <a:endParaRPr lang="en-US" dirty="0"/>
          </a:p>
        </p:txBody>
      </p:sp>
    </p:spTree>
    <p:extLst>
      <p:ext uri="{BB962C8B-B14F-4D97-AF65-F5344CB8AC3E}">
        <p14:creationId xmlns:p14="http://schemas.microsoft.com/office/powerpoint/2010/main" val="1833048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24</a:t>
            </a:fld>
            <a:endParaRPr lang="en-US" dirty="0"/>
          </a:p>
        </p:txBody>
      </p:sp>
    </p:spTree>
    <p:extLst>
      <p:ext uri="{BB962C8B-B14F-4D97-AF65-F5344CB8AC3E}">
        <p14:creationId xmlns:p14="http://schemas.microsoft.com/office/powerpoint/2010/main" val="137684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1B886-4D5C-1447-1713-6C26B1374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D2950-C8F3-B511-1B94-4F36F7100202}"/>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A108120-7319-6E5D-CFB4-F145CD5E5A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312153-5239-F5D2-0775-83260A429AD6}"/>
              </a:ext>
            </a:extLst>
          </p:cNvPr>
          <p:cNvSpPr>
            <a:spLocks noGrp="1"/>
          </p:cNvSpPr>
          <p:nvPr>
            <p:ph type="sldNum" sz="quarter" idx="5"/>
          </p:nvPr>
        </p:nvSpPr>
        <p:spPr/>
        <p:txBody>
          <a:bodyPr/>
          <a:lstStyle/>
          <a:p>
            <a:fld id="{339D21CC-DD94-204E-93C8-E1AAF3084C8D}" type="slidenum">
              <a:rPr lang="en-US" smtClean="0"/>
              <a:t>25</a:t>
            </a:fld>
            <a:endParaRPr lang="en-US" dirty="0"/>
          </a:p>
        </p:txBody>
      </p:sp>
    </p:spTree>
    <p:extLst>
      <p:ext uri="{BB962C8B-B14F-4D97-AF65-F5344CB8AC3E}">
        <p14:creationId xmlns:p14="http://schemas.microsoft.com/office/powerpoint/2010/main" val="3557044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31</a:t>
            </a:fld>
            <a:endParaRPr lang="en-US" dirty="0"/>
          </a:p>
        </p:txBody>
      </p:sp>
    </p:spTree>
    <p:extLst>
      <p:ext uri="{BB962C8B-B14F-4D97-AF65-F5344CB8AC3E}">
        <p14:creationId xmlns:p14="http://schemas.microsoft.com/office/powerpoint/2010/main" val="2867413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32</a:t>
            </a:fld>
            <a:endParaRPr lang="en-US" dirty="0"/>
          </a:p>
        </p:txBody>
      </p:sp>
    </p:spTree>
    <p:extLst>
      <p:ext uri="{BB962C8B-B14F-4D97-AF65-F5344CB8AC3E}">
        <p14:creationId xmlns:p14="http://schemas.microsoft.com/office/powerpoint/2010/main" val="156869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33</a:t>
            </a:fld>
            <a:endParaRPr lang="en-US" dirty="0"/>
          </a:p>
        </p:txBody>
      </p:sp>
    </p:spTree>
    <p:extLst>
      <p:ext uri="{BB962C8B-B14F-4D97-AF65-F5344CB8AC3E}">
        <p14:creationId xmlns:p14="http://schemas.microsoft.com/office/powerpoint/2010/main" val="1198687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Federal Reimbursable program that is run in child care centers, family care home, adult day care center for older adults  or adults with disabilities, afterschool programs and emergency shelters. </a:t>
            </a:r>
          </a:p>
          <a:p>
            <a:endParaRPr lang="en-US"/>
          </a:p>
          <a:p>
            <a:r>
              <a:rPr lang="en-US"/>
              <a:t>The FBA runs afterschool programs in at-risk areas which translates as in areas lower income and higher amount of food insecurity like rural AK. </a:t>
            </a:r>
          </a:p>
          <a:p>
            <a:endParaRPr lang="en-US"/>
          </a:p>
          <a:p>
            <a:r>
              <a:rPr lang="en-US"/>
              <a:t>Open sites where any child can come on 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Running 4 or 5 days a week</a:t>
            </a:r>
          </a:p>
          <a:p>
            <a:endParaRPr lang="en-US"/>
          </a:p>
          <a:p>
            <a:r>
              <a:rPr lang="en-US"/>
              <a:t>In past the FBA has had up to 5-10 sites on average but there has been a reduction of staff to run these program throughout AK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latin typeface="Calibri"/>
                <a:ea typeface="Calibri"/>
                <a:cs typeface="Calibri"/>
              </a:rPr>
              <a:t>NSLP established in 1946 by Truman </a:t>
            </a:r>
          </a:p>
          <a:p>
            <a:endParaRPr lang="en-US" dirty="0">
              <a:latin typeface="Calibri"/>
              <a:ea typeface="Calibri"/>
              <a:cs typeface="Calibri"/>
            </a:endParaRPr>
          </a:p>
          <a:p>
            <a:r>
              <a:rPr lang="en-US" dirty="0">
                <a:solidFill>
                  <a:srgbClr val="333333"/>
                </a:solidFill>
              </a:rPr>
              <a:t> The legislation came in response to claims that many American men had been rejected for World War II military service because of diet-related health problems</a:t>
            </a:r>
            <a:endParaRPr lang="en-US" dirty="0"/>
          </a:p>
        </p:txBody>
      </p:sp>
      <p:sp>
        <p:nvSpPr>
          <p:cNvPr id="4" name="Slide Number Placeholder 3"/>
          <p:cNvSpPr>
            <a:spLocks noGrp="1"/>
          </p:cNvSpPr>
          <p:nvPr>
            <p:ph type="sldNum" sz="quarter" idx="5"/>
          </p:nvPr>
        </p:nvSpPr>
        <p:spPr/>
        <p:txBody>
          <a:bodyPr/>
          <a:lstStyle/>
          <a:p>
            <a:fld id="{0A03BE8A-6C22-42F1-AFBD-0A085398AB88}" type="slidenum">
              <a:rPr lang="en-US" smtClean="0"/>
              <a:t>13</a:t>
            </a:fld>
            <a:endParaRPr lang="en-US"/>
          </a:p>
        </p:txBody>
      </p:sp>
    </p:spTree>
    <p:extLst>
      <p:ext uri="{BB962C8B-B14F-4D97-AF65-F5344CB8AC3E}">
        <p14:creationId xmlns:p14="http://schemas.microsoft.com/office/powerpoint/2010/main" val="3841728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latin typeface="Calibri"/>
                <a:ea typeface="Calibri"/>
                <a:cs typeface="Calibri"/>
              </a:rPr>
              <a:t>Boys and Girls Clubs </a:t>
            </a:r>
            <a:endParaRPr lang="en-US" dirty="0"/>
          </a:p>
          <a:p>
            <a:endParaRPr lang="en-US" dirty="0">
              <a:latin typeface="Calibri"/>
              <a:ea typeface="Calibri"/>
              <a:cs typeface="Calibri"/>
            </a:endParaRPr>
          </a:p>
          <a:p>
            <a:r>
              <a:rPr lang="en-US" dirty="0">
                <a:latin typeface="Calibri"/>
                <a:ea typeface="Calibri"/>
                <a:cs typeface="Calibri"/>
              </a:rPr>
              <a:t>Kenai Community library</a:t>
            </a:r>
          </a:p>
          <a:p>
            <a:endParaRPr lang="en-US" dirty="0">
              <a:latin typeface="Calibri"/>
              <a:ea typeface="Calibri"/>
              <a:cs typeface="Calibri"/>
            </a:endParaRPr>
          </a:p>
          <a:p>
            <a:r>
              <a:rPr lang="en-US" dirty="0">
                <a:latin typeface="Calibri"/>
                <a:ea typeface="Calibri"/>
                <a:cs typeface="Calibri"/>
              </a:rPr>
              <a:t>Soldotna United Methodist Church</a:t>
            </a:r>
            <a:endParaRPr lang="en-US" dirty="0"/>
          </a:p>
          <a:p>
            <a:endParaRPr lang="en-US" dirty="0">
              <a:latin typeface="Calibri"/>
              <a:ea typeface="Calibri"/>
              <a:cs typeface="Calibri"/>
            </a:endParaRPr>
          </a:p>
          <a:p>
            <a:r>
              <a:rPr lang="en-US" dirty="0">
                <a:latin typeface="Calibri"/>
                <a:ea typeface="Calibri"/>
                <a:cs typeface="Calibri"/>
              </a:rPr>
              <a:t>Native entities- Mcgrath Native Village Council, Traditional Council of </a:t>
            </a:r>
            <a:r>
              <a:rPr lang="en-US" dirty="0" err="1">
                <a:latin typeface="Calibri"/>
                <a:ea typeface="Calibri"/>
                <a:cs typeface="Calibri"/>
              </a:rPr>
              <a:t>Togiak</a:t>
            </a:r>
            <a:r>
              <a:rPr lang="en-US" dirty="0">
                <a:latin typeface="Calibri"/>
                <a:ea typeface="Calibri"/>
                <a:cs typeface="Calibri"/>
              </a:rPr>
              <a:t>, Grayling</a:t>
            </a:r>
          </a:p>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0A03BE8A-6C22-42F1-AFBD-0A085398AB88}" type="slidenum">
              <a:rPr lang="en-US" smtClean="0"/>
              <a:t>14</a:t>
            </a:fld>
            <a:endParaRPr lang="en-US"/>
          </a:p>
        </p:txBody>
      </p:sp>
    </p:spTree>
    <p:extLst>
      <p:ext uri="{BB962C8B-B14F-4D97-AF65-F5344CB8AC3E}">
        <p14:creationId xmlns:p14="http://schemas.microsoft.com/office/powerpoint/2010/main" val="3105541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ea typeface="Calibri"/>
              <a:cs typeface="Calibri"/>
            </a:endParaRPr>
          </a:p>
          <a:p>
            <a:r>
              <a:rPr lang="en-US" dirty="0">
                <a:ea typeface="Calibri"/>
                <a:cs typeface="Calibri"/>
              </a:rPr>
              <a:t>All meals meet FDA requirements</a:t>
            </a:r>
          </a:p>
          <a:p>
            <a:endParaRPr lang="en-US" dirty="0">
              <a:ea typeface="Calibri"/>
              <a:cs typeface="Calibri"/>
            </a:endParaRPr>
          </a:p>
          <a:p>
            <a:r>
              <a:rPr lang="en-US" dirty="0">
                <a:ea typeface="Calibri"/>
                <a:cs typeface="Calibri"/>
              </a:rPr>
              <a:t>Moving towards accommodating diets that are different than the rest of the country</a:t>
            </a:r>
            <a:endParaRPr lang="en-US">
              <a:ea typeface="Calibri"/>
              <a:cs typeface="Calibri"/>
            </a:endParaRPr>
          </a:p>
        </p:txBody>
      </p:sp>
      <p:sp>
        <p:nvSpPr>
          <p:cNvPr id="4" name="Slide Number Placeholder 3"/>
          <p:cNvSpPr>
            <a:spLocks noGrp="1"/>
          </p:cNvSpPr>
          <p:nvPr>
            <p:ph type="sldNum" sz="quarter" idx="5"/>
          </p:nvPr>
        </p:nvSpPr>
        <p:spPr/>
        <p:txBody>
          <a:bodyPr/>
          <a:lstStyle/>
          <a:p>
            <a:fld id="{D2D76E09-41B7-FE4E-B099-04DFD58B8CF1}" type="slidenum">
              <a:rPr lang="en-US" smtClean="0"/>
              <a:t>15</a:t>
            </a:fld>
            <a:endParaRPr lang="en-US"/>
          </a:p>
        </p:txBody>
      </p:sp>
    </p:spTree>
    <p:extLst>
      <p:ext uri="{BB962C8B-B14F-4D97-AF65-F5344CB8AC3E}">
        <p14:creationId xmlns:p14="http://schemas.microsoft.com/office/powerpoint/2010/main" val="3324167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Favorites-PB&amp;J, </a:t>
            </a:r>
            <a:r>
              <a:rPr lang="en-US" dirty="0" err="1"/>
              <a:t>bbq</a:t>
            </a:r>
            <a:r>
              <a:rPr lang="en-US" dirty="0"/>
              <a:t> chicken bites, pepperoni pizza meal</a:t>
            </a:r>
          </a:p>
          <a:p>
            <a:endParaRPr lang="en-US" dirty="0"/>
          </a:p>
          <a:p>
            <a:r>
              <a:rPr lang="en-US" dirty="0"/>
              <a:t>Not so much.... Buffalo chicken salad, bean dip, nut free dippers, "anything spicy"-from our partner in Bethel</a:t>
            </a:r>
          </a:p>
          <a:p>
            <a:endParaRPr lang="en-US" dirty="0"/>
          </a:p>
          <a:p>
            <a:r>
              <a:rPr lang="en-US" dirty="0"/>
              <a:t>Milk can be hit or miss. Lactose intolerance is high in rural Alaska according to some partners.</a:t>
            </a:r>
            <a:endParaRPr lang="en-US"/>
          </a:p>
        </p:txBody>
      </p:sp>
      <p:sp>
        <p:nvSpPr>
          <p:cNvPr id="4" name="Slide Number Placeholder 3"/>
          <p:cNvSpPr>
            <a:spLocks noGrp="1"/>
          </p:cNvSpPr>
          <p:nvPr>
            <p:ph type="sldNum" sz="quarter" idx="5"/>
          </p:nvPr>
        </p:nvSpPr>
        <p:spPr/>
        <p:txBody>
          <a:bodyPr/>
          <a:lstStyle/>
          <a:p>
            <a:fld id="{D2D76E09-41B7-FE4E-B099-04DFD58B8CF1}" type="slidenum">
              <a:rPr lang="en-US" smtClean="0"/>
              <a:t>16</a:t>
            </a:fld>
            <a:endParaRPr lang="en-US"/>
          </a:p>
        </p:txBody>
      </p:sp>
    </p:spTree>
    <p:extLst>
      <p:ext uri="{BB962C8B-B14F-4D97-AF65-F5344CB8AC3E}">
        <p14:creationId xmlns:p14="http://schemas.microsoft.com/office/powerpoint/2010/main" val="2834551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latin typeface="Calibri"/>
                <a:ea typeface="Calibri"/>
                <a:cs typeface="Calibri"/>
              </a:rPr>
              <a:t>FBA only works with open sites for SFSP</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0A03BE8A-6C22-42F1-AFBD-0A085398AB88}" type="slidenum">
              <a:rPr lang="en-US" smtClean="0"/>
              <a:t>18</a:t>
            </a:fld>
            <a:endParaRPr lang="en-US"/>
          </a:p>
        </p:txBody>
      </p:sp>
    </p:spTree>
    <p:extLst>
      <p:ext uri="{BB962C8B-B14F-4D97-AF65-F5344CB8AC3E}">
        <p14:creationId xmlns:p14="http://schemas.microsoft.com/office/powerpoint/2010/main" val="2948183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latin typeface="Calibri"/>
                <a:ea typeface="Calibri"/>
                <a:cs typeface="Calibri"/>
              </a:rPr>
              <a:t>Any meals outside of these parameters FBA cannot claim</a:t>
            </a:r>
          </a:p>
        </p:txBody>
      </p:sp>
      <p:sp>
        <p:nvSpPr>
          <p:cNvPr id="4" name="Slide Number Placeholder 3"/>
          <p:cNvSpPr>
            <a:spLocks noGrp="1"/>
          </p:cNvSpPr>
          <p:nvPr>
            <p:ph type="sldNum" sz="quarter" idx="5"/>
          </p:nvPr>
        </p:nvSpPr>
        <p:spPr/>
        <p:txBody>
          <a:bodyPr/>
          <a:lstStyle/>
          <a:p>
            <a:fld id="{0A03BE8A-6C22-42F1-AFBD-0A085398AB88}" type="slidenum">
              <a:rPr lang="en-US" smtClean="0"/>
              <a:t>19</a:t>
            </a:fld>
            <a:endParaRPr lang="en-US"/>
          </a:p>
        </p:txBody>
      </p:sp>
    </p:spTree>
    <p:extLst>
      <p:ext uri="{BB962C8B-B14F-4D97-AF65-F5344CB8AC3E}">
        <p14:creationId xmlns:p14="http://schemas.microsoft.com/office/powerpoint/2010/main" val="4157223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2.svg"/><Relationship Id="rId5" Type="http://schemas.openxmlformats.org/officeDocument/2006/relationships/image" Target="../media/image6.sv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4.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B4A24E8-C109-4F3A-CEE5-84689AA13B22}"/>
              </a:ext>
            </a:extLst>
          </p:cNvPr>
          <p:cNvPicPr>
            <a:picLocks noChangeAspect="1"/>
          </p:cNvPicPr>
          <p:nvPr userDrawn="1"/>
        </p:nvPicPr>
        <p:blipFill>
          <a:blip r:embed="rId2">
            <a:extLst>
              <a:ext uri="{96DAC541-7B7A-43D3-8B79-37D633B846F1}">
                <asvg:svgBlip xmlns:asvg="http://schemas.microsoft.com/office/drawing/2016/SVG/main" r:embed="rId3"/>
              </a:ext>
            </a:extLst>
          </a:blip>
          <a:srcRect r="70949" b="27959"/>
          <a:stretch>
            <a:fillRect/>
          </a:stretch>
        </p:blipFill>
        <p:spPr>
          <a:xfrm>
            <a:off x="14745897" y="2245133"/>
            <a:ext cx="3542193" cy="8041869"/>
          </a:xfrm>
          <a:custGeom>
            <a:avLst/>
            <a:gdLst>
              <a:gd name="connsiteX0" fmla="*/ 0 w 2361462"/>
              <a:gd name="connsiteY0" fmla="*/ 0 h 5361246"/>
              <a:gd name="connsiteX1" fmla="*/ 2361462 w 2361462"/>
              <a:gd name="connsiteY1" fmla="*/ 0 h 5361246"/>
              <a:gd name="connsiteX2" fmla="*/ 2361462 w 2361462"/>
              <a:gd name="connsiteY2" fmla="*/ 5361246 h 5361246"/>
              <a:gd name="connsiteX3" fmla="*/ 0 w 2361462"/>
              <a:gd name="connsiteY3" fmla="*/ 5361246 h 5361246"/>
            </a:gdLst>
            <a:ahLst/>
            <a:cxnLst>
              <a:cxn ang="0">
                <a:pos x="connsiteX0" y="connsiteY0"/>
              </a:cxn>
              <a:cxn ang="0">
                <a:pos x="connsiteX1" y="connsiteY1"/>
              </a:cxn>
              <a:cxn ang="0">
                <a:pos x="connsiteX2" y="connsiteY2"/>
              </a:cxn>
              <a:cxn ang="0">
                <a:pos x="connsiteX3" y="connsiteY3"/>
              </a:cxn>
            </a:cxnLst>
            <a:rect l="l" t="t" r="r" b="b"/>
            <a:pathLst>
              <a:path w="2361462" h="5361246">
                <a:moveTo>
                  <a:pt x="0" y="0"/>
                </a:moveTo>
                <a:lnTo>
                  <a:pt x="2361462" y="0"/>
                </a:lnTo>
                <a:lnTo>
                  <a:pt x="2361462" y="5361246"/>
                </a:lnTo>
                <a:lnTo>
                  <a:pt x="0" y="5361246"/>
                </a:lnTo>
                <a:close/>
              </a:path>
            </a:pathLst>
          </a:custGeom>
        </p:spPr>
      </p:pic>
      <p:pic>
        <p:nvPicPr>
          <p:cNvPr id="10" name="Graphic 9">
            <a:extLst>
              <a:ext uri="{FF2B5EF4-FFF2-40B4-BE49-F238E27FC236}">
                <a16:creationId xmlns:a16="http://schemas.microsoft.com/office/drawing/2014/main" id="{69497D1C-2169-2658-B8BB-0495216A4BA3}"/>
              </a:ext>
            </a:extLst>
          </p:cNvPr>
          <p:cNvPicPr>
            <a:picLocks noChangeAspect="1"/>
          </p:cNvPicPr>
          <p:nvPr userDrawn="1"/>
        </p:nvPicPr>
        <p:blipFill>
          <a:blip r:embed="rId4">
            <a:extLst>
              <a:ext uri="{96DAC541-7B7A-43D3-8B79-37D633B846F1}">
                <asvg:svgBlip xmlns:asvg="http://schemas.microsoft.com/office/drawing/2016/SVG/main" r:embed="rId5"/>
              </a:ext>
            </a:extLst>
          </a:blip>
          <a:srcRect r="80421" b="19612"/>
          <a:stretch>
            <a:fillRect/>
          </a:stretch>
        </p:blipFill>
        <p:spPr>
          <a:xfrm>
            <a:off x="15528951" y="3054705"/>
            <a:ext cx="2759049" cy="7232295"/>
          </a:xfrm>
          <a:custGeom>
            <a:avLst/>
            <a:gdLst>
              <a:gd name="connsiteX0" fmla="*/ 0 w 1777810"/>
              <a:gd name="connsiteY0" fmla="*/ 0 h 4821530"/>
              <a:gd name="connsiteX1" fmla="*/ 1777810 w 1777810"/>
              <a:gd name="connsiteY1" fmla="*/ 0 h 4821530"/>
              <a:gd name="connsiteX2" fmla="*/ 1777810 w 1777810"/>
              <a:gd name="connsiteY2" fmla="*/ 4821530 h 4821530"/>
              <a:gd name="connsiteX3" fmla="*/ 0 w 1777810"/>
              <a:gd name="connsiteY3" fmla="*/ 4821530 h 4821530"/>
            </a:gdLst>
            <a:ahLst/>
            <a:cxnLst>
              <a:cxn ang="0">
                <a:pos x="connsiteX0" y="connsiteY0"/>
              </a:cxn>
              <a:cxn ang="0">
                <a:pos x="connsiteX1" y="connsiteY1"/>
              </a:cxn>
              <a:cxn ang="0">
                <a:pos x="connsiteX2" y="connsiteY2"/>
              </a:cxn>
              <a:cxn ang="0">
                <a:pos x="connsiteX3" y="connsiteY3"/>
              </a:cxn>
            </a:cxnLst>
            <a:rect l="l" t="t" r="r" b="b"/>
            <a:pathLst>
              <a:path w="1777810" h="4821530">
                <a:moveTo>
                  <a:pt x="0" y="0"/>
                </a:moveTo>
                <a:lnTo>
                  <a:pt x="1777810" y="0"/>
                </a:lnTo>
                <a:lnTo>
                  <a:pt x="1777810" y="4821530"/>
                </a:lnTo>
                <a:lnTo>
                  <a:pt x="0" y="4821530"/>
                </a:lnTo>
                <a:close/>
              </a:path>
            </a:pathLst>
          </a:custGeom>
        </p:spPr>
      </p:pic>
      <p:pic>
        <p:nvPicPr>
          <p:cNvPr id="12" name="Graphic 11">
            <a:extLst>
              <a:ext uri="{FF2B5EF4-FFF2-40B4-BE49-F238E27FC236}">
                <a16:creationId xmlns:a16="http://schemas.microsoft.com/office/drawing/2014/main" id="{CA85067D-406E-8FBD-CAD7-FC3FEDE4100F}"/>
              </a:ext>
            </a:extLst>
          </p:cNvPr>
          <p:cNvPicPr>
            <a:picLocks noChangeAspect="1"/>
          </p:cNvPicPr>
          <p:nvPr userDrawn="1"/>
        </p:nvPicPr>
        <p:blipFill>
          <a:blip r:embed="rId6">
            <a:extLst>
              <a:ext uri="{96DAC541-7B7A-43D3-8B79-37D633B846F1}">
                <asvg:svgBlip xmlns:asvg="http://schemas.microsoft.com/office/drawing/2016/SVG/main" r:embed="rId7"/>
              </a:ext>
            </a:extLst>
          </a:blip>
          <a:srcRect l="4427" r="11071"/>
          <a:stretch>
            <a:fillRect/>
          </a:stretch>
        </p:blipFill>
        <p:spPr>
          <a:xfrm>
            <a:off x="2" y="7375861"/>
            <a:ext cx="18288090" cy="783056"/>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pic>
        <p:nvPicPr>
          <p:cNvPr id="14" name="Graphic 13">
            <a:extLst>
              <a:ext uri="{FF2B5EF4-FFF2-40B4-BE49-F238E27FC236}">
                <a16:creationId xmlns:a16="http://schemas.microsoft.com/office/drawing/2014/main" id="{CCC84229-A616-7DBF-80DE-339B893E9C39}"/>
              </a:ext>
            </a:extLst>
          </p:cNvPr>
          <p:cNvPicPr>
            <a:picLocks noChangeAspect="1"/>
          </p:cNvPicPr>
          <p:nvPr userDrawn="1"/>
        </p:nvPicPr>
        <p:blipFill>
          <a:blip r:embed="rId8">
            <a:extLst>
              <a:ext uri="{96DAC541-7B7A-43D3-8B79-37D633B846F1}">
                <asvg:svgBlip xmlns:asvg="http://schemas.microsoft.com/office/drawing/2016/SVG/main" r:embed="rId9"/>
              </a:ext>
            </a:extLst>
          </a:blip>
          <a:srcRect l="6010" t="41466"/>
          <a:stretch>
            <a:fillRect/>
          </a:stretch>
        </p:blipFill>
        <p:spPr>
          <a:xfrm>
            <a:off x="4" y="4"/>
            <a:ext cx="5651147" cy="1514729"/>
          </a:xfrm>
          <a:custGeom>
            <a:avLst/>
            <a:gdLst>
              <a:gd name="connsiteX0" fmla="*/ 0 w 3767431"/>
              <a:gd name="connsiteY0" fmla="*/ 0 h 1009819"/>
              <a:gd name="connsiteX1" fmla="*/ 3767431 w 3767431"/>
              <a:gd name="connsiteY1" fmla="*/ 0 h 1009819"/>
              <a:gd name="connsiteX2" fmla="*/ 3767431 w 3767431"/>
              <a:gd name="connsiteY2" fmla="*/ 1009819 h 1009819"/>
              <a:gd name="connsiteX3" fmla="*/ 0 w 3767431"/>
              <a:gd name="connsiteY3" fmla="*/ 1009819 h 1009819"/>
            </a:gdLst>
            <a:ahLst/>
            <a:cxnLst>
              <a:cxn ang="0">
                <a:pos x="connsiteX0" y="connsiteY0"/>
              </a:cxn>
              <a:cxn ang="0">
                <a:pos x="connsiteX1" y="connsiteY1"/>
              </a:cxn>
              <a:cxn ang="0">
                <a:pos x="connsiteX2" y="connsiteY2"/>
              </a:cxn>
              <a:cxn ang="0">
                <a:pos x="connsiteX3" y="connsiteY3"/>
              </a:cxn>
            </a:cxnLst>
            <a:rect l="l" t="t" r="r" b="b"/>
            <a:pathLst>
              <a:path w="3767431" h="1009819">
                <a:moveTo>
                  <a:pt x="0" y="0"/>
                </a:moveTo>
                <a:lnTo>
                  <a:pt x="3767431" y="0"/>
                </a:lnTo>
                <a:lnTo>
                  <a:pt x="3767431" y="1009819"/>
                </a:lnTo>
                <a:lnTo>
                  <a:pt x="0" y="1009819"/>
                </a:lnTo>
                <a:close/>
              </a:path>
            </a:pathLst>
          </a:custGeom>
        </p:spPr>
      </p:pic>
      <p:pic>
        <p:nvPicPr>
          <p:cNvPr id="16" name="Graphic 15">
            <a:extLst>
              <a:ext uri="{FF2B5EF4-FFF2-40B4-BE49-F238E27FC236}">
                <a16:creationId xmlns:a16="http://schemas.microsoft.com/office/drawing/2014/main" id="{AFF238C4-81CD-3A8B-6CD4-36EC3C74A82E}"/>
              </a:ext>
            </a:extLst>
          </p:cNvPr>
          <p:cNvPicPr>
            <a:picLocks noChangeAspect="1"/>
          </p:cNvPicPr>
          <p:nvPr userDrawn="1"/>
        </p:nvPicPr>
        <p:blipFill>
          <a:blip r:embed="rId6">
            <a:extLst>
              <a:ext uri="{96DAC541-7B7A-43D3-8B79-37D633B846F1}">
                <asvg:svgBlip xmlns:asvg="http://schemas.microsoft.com/office/drawing/2016/SVG/main" r:embed="rId7"/>
              </a:ext>
            </a:extLst>
          </a:blip>
          <a:srcRect l="4427" r="11071"/>
          <a:stretch>
            <a:fillRect/>
          </a:stretch>
        </p:blipFill>
        <p:spPr>
          <a:xfrm>
            <a:off x="2" y="8385629"/>
            <a:ext cx="18288090" cy="783056"/>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sp>
        <p:nvSpPr>
          <p:cNvPr id="18" name="Oval 17">
            <a:extLst>
              <a:ext uri="{FF2B5EF4-FFF2-40B4-BE49-F238E27FC236}">
                <a16:creationId xmlns:a16="http://schemas.microsoft.com/office/drawing/2014/main" id="{63E3A363-145F-206F-266C-B9E2B0FAB7DD}"/>
              </a:ext>
            </a:extLst>
          </p:cNvPr>
          <p:cNvSpPr/>
          <p:nvPr userDrawn="1"/>
        </p:nvSpPr>
        <p:spPr>
          <a:xfrm>
            <a:off x="13875898" y="707408"/>
            <a:ext cx="3235646" cy="3235646"/>
          </a:xfrm>
          <a:prstGeom prst="ellipse">
            <a:avLst/>
          </a:prstGeom>
          <a:solidFill>
            <a:schemeClr val="accent4">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accent4"/>
              </a:solidFill>
            </a:endParaRPr>
          </a:p>
        </p:txBody>
      </p:sp>
      <p:sp>
        <p:nvSpPr>
          <p:cNvPr id="20" name="Oval 19">
            <a:extLst>
              <a:ext uri="{FF2B5EF4-FFF2-40B4-BE49-F238E27FC236}">
                <a16:creationId xmlns:a16="http://schemas.microsoft.com/office/drawing/2014/main" id="{3DE02E05-595A-16CF-6266-62538DFC16D0}"/>
              </a:ext>
            </a:extLst>
          </p:cNvPr>
          <p:cNvSpPr/>
          <p:nvPr userDrawn="1"/>
        </p:nvSpPr>
        <p:spPr>
          <a:xfrm>
            <a:off x="11910428" y="7477703"/>
            <a:ext cx="564869" cy="56486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2" name="Oval 21">
            <a:extLst>
              <a:ext uri="{FF2B5EF4-FFF2-40B4-BE49-F238E27FC236}">
                <a16:creationId xmlns:a16="http://schemas.microsoft.com/office/drawing/2014/main" id="{3D85649E-04BD-5186-BD79-8AA93DD3249B}"/>
              </a:ext>
            </a:extLst>
          </p:cNvPr>
          <p:cNvSpPr/>
          <p:nvPr userDrawn="1"/>
        </p:nvSpPr>
        <p:spPr>
          <a:xfrm>
            <a:off x="11910428" y="8518925"/>
            <a:ext cx="564869" cy="56486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4" name="Oval 23">
            <a:extLst>
              <a:ext uri="{FF2B5EF4-FFF2-40B4-BE49-F238E27FC236}">
                <a16:creationId xmlns:a16="http://schemas.microsoft.com/office/drawing/2014/main" id="{253DCF60-4DBD-60A8-147B-E448AF1810D5}"/>
              </a:ext>
            </a:extLst>
          </p:cNvPr>
          <p:cNvSpPr/>
          <p:nvPr userDrawn="1"/>
        </p:nvSpPr>
        <p:spPr>
          <a:xfrm>
            <a:off x="4395775" y="370252"/>
            <a:ext cx="564869" cy="56486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 name="Title 1">
            <a:extLst>
              <a:ext uri="{FF2B5EF4-FFF2-40B4-BE49-F238E27FC236}">
                <a16:creationId xmlns:a16="http://schemas.microsoft.com/office/drawing/2014/main" id="{669CAD9A-42EA-5081-7FB2-7E583DDE19E7}"/>
              </a:ext>
            </a:extLst>
          </p:cNvPr>
          <p:cNvSpPr>
            <a:spLocks noGrp="1"/>
          </p:cNvSpPr>
          <p:nvPr>
            <p:ph type="ctrTitle"/>
          </p:nvPr>
        </p:nvSpPr>
        <p:spPr>
          <a:xfrm>
            <a:off x="4087368" y="3538728"/>
            <a:ext cx="9793224" cy="2825496"/>
          </a:xfrm>
        </p:spPr>
        <p:txBody>
          <a:bodyPr anchor="t">
            <a:noAutofit/>
          </a:bodyPr>
          <a:lstStyle>
            <a:lvl1pPr algn="l">
              <a:defRPr sz="885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5B3C71F-CB44-ACA0-AF0E-CD2A4DA71F09}"/>
              </a:ext>
            </a:extLst>
          </p:cNvPr>
          <p:cNvSpPr>
            <a:spLocks noGrp="1"/>
          </p:cNvSpPr>
          <p:nvPr>
            <p:ph type="subTitle" idx="1"/>
          </p:nvPr>
        </p:nvSpPr>
        <p:spPr>
          <a:xfrm>
            <a:off x="4087368" y="2921508"/>
            <a:ext cx="8915400" cy="617220"/>
          </a:xfrm>
        </p:spPr>
        <p:txBody>
          <a:bodyPr/>
          <a:lstStyle>
            <a:lvl1pPr marL="0" indent="0" algn="l">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26" name="Graphic 25">
            <a:extLst>
              <a:ext uri="{FF2B5EF4-FFF2-40B4-BE49-F238E27FC236}">
                <a16:creationId xmlns:a16="http://schemas.microsoft.com/office/drawing/2014/main" id="{0FD1BB09-A7ED-BA2F-D5C0-000FA9FC246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rot="13498771">
            <a:off x="1858268" y="3194660"/>
            <a:ext cx="2252019" cy="2252019"/>
          </a:xfrm>
          <a:prstGeom prst="rect">
            <a:avLst/>
          </a:prstGeom>
        </p:spPr>
      </p:pic>
    </p:spTree>
    <p:extLst>
      <p:ext uri="{BB962C8B-B14F-4D97-AF65-F5344CB8AC3E}">
        <p14:creationId xmlns:p14="http://schemas.microsoft.com/office/powerpoint/2010/main" val="3714755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905256" y="658368"/>
            <a:ext cx="13143369" cy="1988820"/>
          </a:xfrm>
        </p:spPr>
        <p:txBody>
          <a:bodyPr/>
          <a:lstStyle>
            <a:lvl1pPr>
              <a:defRPr sz="9900"/>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A8596636-128C-4D64-E63E-16619F5CDF2C}"/>
              </a:ext>
            </a:extLst>
          </p:cNvPr>
          <p:cNvSpPr>
            <a:spLocks noGrp="1"/>
          </p:cNvSpPr>
          <p:nvPr>
            <p:ph type="body" sz="quarter" idx="13"/>
          </p:nvPr>
        </p:nvSpPr>
        <p:spPr>
          <a:xfrm>
            <a:off x="0" y="2839212"/>
            <a:ext cx="12989052" cy="1124712"/>
          </a:xfrm>
          <a:solidFill>
            <a:schemeClr val="accent1">
              <a:lumMod val="75000"/>
            </a:schemeClr>
          </a:solidFill>
        </p:spPr>
        <p:txBody>
          <a:bodyPr lIns="713232" anchor="ctr">
            <a:noAutofit/>
          </a:bodyPr>
          <a:lstStyle>
            <a:lvl1pPr marL="0" indent="0">
              <a:buNone/>
              <a:defRPr sz="6000">
                <a:solidFill>
                  <a:schemeClr val="bg2"/>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D5E065C5-B7CB-9146-3A7C-A6F39CA9B231}"/>
              </a:ext>
            </a:extLst>
          </p:cNvPr>
          <p:cNvSpPr>
            <a:spLocks noGrp="1"/>
          </p:cNvSpPr>
          <p:nvPr>
            <p:ph type="body" sz="quarter" idx="18" hasCustomPrompt="1"/>
          </p:nvPr>
        </p:nvSpPr>
        <p:spPr>
          <a:xfrm>
            <a:off x="12275820" y="2688336"/>
            <a:ext cx="1440180" cy="1440180"/>
          </a:xfrm>
          <a:prstGeom prst="ellipse">
            <a:avLst/>
          </a:prstGeom>
          <a:solidFill>
            <a:schemeClr val="accent1">
              <a:lumMod val="75000"/>
            </a:schemeClr>
          </a:solidFill>
          <a:ln w="63500">
            <a:solidFill>
              <a:schemeClr val="bg2"/>
            </a:solidFill>
          </a:ln>
        </p:spPr>
        <p:txBody>
          <a:bodyPr lIns="0" tIns="0" rIns="0" bIns="0" anchor="ctr">
            <a:noAutofit/>
          </a:bodyPr>
          <a:lstStyle>
            <a:lvl1pPr marL="0" indent="0" algn="ctr">
              <a:buNone/>
              <a:defRPr sz="6000">
                <a:solidFill>
                  <a:schemeClr val="bg2"/>
                </a:solidFill>
              </a:defRPr>
            </a:lvl1pPr>
          </a:lstStyle>
          <a:p>
            <a:pPr lvl="0"/>
            <a:r>
              <a:rPr lang="en-US" dirty="0"/>
              <a:t>00</a:t>
            </a:r>
          </a:p>
        </p:txBody>
      </p:sp>
      <p:sp>
        <p:nvSpPr>
          <p:cNvPr id="9" name="Text Placeholder 7">
            <a:extLst>
              <a:ext uri="{FF2B5EF4-FFF2-40B4-BE49-F238E27FC236}">
                <a16:creationId xmlns:a16="http://schemas.microsoft.com/office/drawing/2014/main" id="{BD0306DB-B174-37A8-719D-C89F9EE1189F}"/>
              </a:ext>
            </a:extLst>
          </p:cNvPr>
          <p:cNvSpPr>
            <a:spLocks noGrp="1"/>
          </p:cNvSpPr>
          <p:nvPr>
            <p:ph type="body" sz="quarter" idx="14"/>
          </p:nvPr>
        </p:nvSpPr>
        <p:spPr>
          <a:xfrm>
            <a:off x="0" y="4337685"/>
            <a:ext cx="12989052" cy="1124712"/>
          </a:xfrm>
          <a:solidFill>
            <a:schemeClr val="accent2">
              <a:lumMod val="75000"/>
            </a:schemeClr>
          </a:solidFill>
        </p:spPr>
        <p:txBody>
          <a:bodyPr lIns="713232" anchor="ctr">
            <a:noAutofit/>
          </a:bodyPr>
          <a:lstStyle>
            <a:lvl1pPr marL="0" indent="0">
              <a:buNone/>
              <a:defRPr sz="6000">
                <a:solidFill>
                  <a:schemeClr val="bg2"/>
                </a:solidFill>
              </a:defRPr>
            </a:lvl1pPr>
          </a:lstStyle>
          <a:p>
            <a:pPr lvl="0"/>
            <a:r>
              <a:rPr lang="en-US"/>
              <a:t>Click to edit Master text styles</a:t>
            </a:r>
          </a:p>
        </p:txBody>
      </p:sp>
      <p:sp>
        <p:nvSpPr>
          <p:cNvPr id="15" name="Text Placeholder 13">
            <a:extLst>
              <a:ext uri="{FF2B5EF4-FFF2-40B4-BE49-F238E27FC236}">
                <a16:creationId xmlns:a16="http://schemas.microsoft.com/office/drawing/2014/main" id="{D80DBC95-A30E-E3C3-6A02-0DE7F6995B64}"/>
              </a:ext>
            </a:extLst>
          </p:cNvPr>
          <p:cNvSpPr>
            <a:spLocks noGrp="1"/>
          </p:cNvSpPr>
          <p:nvPr>
            <p:ph type="body" sz="quarter" idx="19" hasCustomPrompt="1"/>
          </p:nvPr>
        </p:nvSpPr>
        <p:spPr>
          <a:xfrm>
            <a:off x="12275820" y="4176522"/>
            <a:ext cx="1440180" cy="1440180"/>
          </a:xfrm>
          <a:prstGeom prst="ellipse">
            <a:avLst/>
          </a:prstGeom>
          <a:solidFill>
            <a:schemeClr val="accent2">
              <a:lumMod val="75000"/>
            </a:schemeClr>
          </a:solidFill>
          <a:ln w="63500">
            <a:solidFill>
              <a:schemeClr val="bg2"/>
            </a:solidFill>
          </a:ln>
        </p:spPr>
        <p:txBody>
          <a:bodyPr lIns="0" tIns="0" rIns="0" bIns="0" anchor="ctr">
            <a:noAutofit/>
          </a:bodyPr>
          <a:lstStyle>
            <a:lvl1pPr marL="0" indent="0" algn="ctr">
              <a:buNone/>
              <a:defRPr sz="6000">
                <a:solidFill>
                  <a:schemeClr val="bg2"/>
                </a:solidFill>
              </a:defRPr>
            </a:lvl1pPr>
          </a:lstStyle>
          <a:p>
            <a:pPr lvl="0"/>
            <a:r>
              <a:rPr lang="en-US" dirty="0"/>
              <a:t>00</a:t>
            </a:r>
          </a:p>
        </p:txBody>
      </p:sp>
      <p:sp>
        <p:nvSpPr>
          <p:cNvPr id="10" name="Text Placeholder 7">
            <a:extLst>
              <a:ext uri="{FF2B5EF4-FFF2-40B4-BE49-F238E27FC236}">
                <a16:creationId xmlns:a16="http://schemas.microsoft.com/office/drawing/2014/main" id="{CFF0762B-1AD3-943D-F4CC-9D5CF5740539}"/>
              </a:ext>
            </a:extLst>
          </p:cNvPr>
          <p:cNvSpPr>
            <a:spLocks noGrp="1"/>
          </p:cNvSpPr>
          <p:nvPr>
            <p:ph type="body" sz="quarter" idx="15"/>
          </p:nvPr>
        </p:nvSpPr>
        <p:spPr>
          <a:xfrm>
            <a:off x="0" y="5836158"/>
            <a:ext cx="12989052" cy="1124712"/>
          </a:xfrm>
          <a:solidFill>
            <a:schemeClr val="accent4">
              <a:lumMod val="75000"/>
            </a:schemeClr>
          </a:solidFill>
        </p:spPr>
        <p:txBody>
          <a:bodyPr lIns="713232" anchor="ctr">
            <a:noAutofit/>
          </a:bodyPr>
          <a:lstStyle>
            <a:lvl1pPr marL="0" indent="0">
              <a:buNone/>
              <a:defRPr sz="6000">
                <a:solidFill>
                  <a:schemeClr val="bg2"/>
                </a:solidFill>
              </a:defRPr>
            </a:lvl1pPr>
          </a:lstStyle>
          <a:p>
            <a:pPr lvl="0"/>
            <a:r>
              <a:rPr lang="en-US"/>
              <a:t>Click to edit Master text styles</a:t>
            </a:r>
          </a:p>
        </p:txBody>
      </p:sp>
      <p:sp>
        <p:nvSpPr>
          <p:cNvPr id="16" name="Text Placeholder 13">
            <a:extLst>
              <a:ext uri="{FF2B5EF4-FFF2-40B4-BE49-F238E27FC236}">
                <a16:creationId xmlns:a16="http://schemas.microsoft.com/office/drawing/2014/main" id="{51060427-2619-E83D-D977-65854C7AA35B}"/>
              </a:ext>
            </a:extLst>
          </p:cNvPr>
          <p:cNvSpPr>
            <a:spLocks noGrp="1"/>
          </p:cNvSpPr>
          <p:nvPr>
            <p:ph type="body" sz="quarter" idx="20" hasCustomPrompt="1"/>
          </p:nvPr>
        </p:nvSpPr>
        <p:spPr>
          <a:xfrm>
            <a:off x="12275820" y="5664708"/>
            <a:ext cx="1440180" cy="1440180"/>
          </a:xfrm>
          <a:prstGeom prst="ellipse">
            <a:avLst/>
          </a:prstGeom>
          <a:solidFill>
            <a:schemeClr val="accent4">
              <a:lumMod val="75000"/>
            </a:schemeClr>
          </a:solidFill>
          <a:ln w="63500">
            <a:solidFill>
              <a:schemeClr val="bg2"/>
            </a:solidFill>
          </a:ln>
        </p:spPr>
        <p:txBody>
          <a:bodyPr lIns="0" tIns="0" rIns="0" bIns="0" anchor="ctr">
            <a:noAutofit/>
          </a:bodyPr>
          <a:lstStyle>
            <a:lvl1pPr marL="0" indent="0" algn="ctr">
              <a:buNone/>
              <a:defRPr sz="6000">
                <a:solidFill>
                  <a:schemeClr val="bg2"/>
                </a:solidFill>
              </a:defRPr>
            </a:lvl1pPr>
          </a:lstStyle>
          <a:p>
            <a:pPr lvl="0"/>
            <a:r>
              <a:rPr lang="en-US" dirty="0"/>
              <a:t>00</a:t>
            </a:r>
          </a:p>
        </p:txBody>
      </p:sp>
      <p:sp>
        <p:nvSpPr>
          <p:cNvPr id="11" name="Text Placeholder 7">
            <a:extLst>
              <a:ext uri="{FF2B5EF4-FFF2-40B4-BE49-F238E27FC236}">
                <a16:creationId xmlns:a16="http://schemas.microsoft.com/office/drawing/2014/main" id="{8B28E366-646A-5633-0E0C-1BB99B27FDDB}"/>
              </a:ext>
            </a:extLst>
          </p:cNvPr>
          <p:cNvSpPr>
            <a:spLocks noGrp="1"/>
          </p:cNvSpPr>
          <p:nvPr>
            <p:ph type="body" sz="quarter" idx="16"/>
          </p:nvPr>
        </p:nvSpPr>
        <p:spPr>
          <a:xfrm>
            <a:off x="0" y="7334631"/>
            <a:ext cx="12989052" cy="1124712"/>
          </a:xfrm>
          <a:solidFill>
            <a:schemeClr val="tx1">
              <a:lumMod val="90000"/>
              <a:lumOff val="10000"/>
            </a:schemeClr>
          </a:solidFill>
        </p:spPr>
        <p:txBody>
          <a:bodyPr lIns="713232" anchor="ctr">
            <a:noAutofit/>
          </a:bodyPr>
          <a:lstStyle>
            <a:lvl1pPr marL="0" indent="0">
              <a:buNone/>
              <a:defRPr sz="6000">
                <a:solidFill>
                  <a:schemeClr val="bg2"/>
                </a:solidFill>
              </a:defRPr>
            </a:lvl1pPr>
          </a:lstStyle>
          <a:p>
            <a:pPr lvl="0"/>
            <a:r>
              <a:rPr lang="en-US"/>
              <a:t>Click to edit Master text styles</a:t>
            </a:r>
          </a:p>
        </p:txBody>
      </p:sp>
      <p:sp>
        <p:nvSpPr>
          <p:cNvPr id="17" name="Text Placeholder 13">
            <a:extLst>
              <a:ext uri="{FF2B5EF4-FFF2-40B4-BE49-F238E27FC236}">
                <a16:creationId xmlns:a16="http://schemas.microsoft.com/office/drawing/2014/main" id="{2A38A746-8D71-1D08-BD7B-347D1E598542}"/>
              </a:ext>
            </a:extLst>
          </p:cNvPr>
          <p:cNvSpPr>
            <a:spLocks noGrp="1"/>
          </p:cNvSpPr>
          <p:nvPr>
            <p:ph type="body" sz="quarter" idx="21" hasCustomPrompt="1"/>
          </p:nvPr>
        </p:nvSpPr>
        <p:spPr>
          <a:xfrm>
            <a:off x="12275820" y="7152894"/>
            <a:ext cx="1440180" cy="1440180"/>
          </a:xfrm>
          <a:prstGeom prst="ellipse">
            <a:avLst/>
          </a:prstGeom>
          <a:solidFill>
            <a:schemeClr val="tx2"/>
          </a:solidFill>
          <a:ln w="63500">
            <a:solidFill>
              <a:schemeClr val="bg2"/>
            </a:solidFill>
          </a:ln>
        </p:spPr>
        <p:txBody>
          <a:bodyPr lIns="0" tIns="0" rIns="0" bIns="0" anchor="ctr">
            <a:noAutofit/>
          </a:bodyPr>
          <a:lstStyle>
            <a:lvl1pPr marL="0" indent="0" algn="ctr">
              <a:buNone/>
              <a:defRPr sz="6000">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CB500DDB-4549-EAE1-1AA8-DBD382D2B9AB}"/>
              </a:ext>
            </a:extLst>
          </p:cNvPr>
          <p:cNvSpPr>
            <a:spLocks noGrp="1"/>
          </p:cNvSpPr>
          <p:nvPr>
            <p:ph type="body" sz="quarter" idx="17"/>
          </p:nvPr>
        </p:nvSpPr>
        <p:spPr>
          <a:xfrm>
            <a:off x="0" y="8833104"/>
            <a:ext cx="12989052" cy="1124712"/>
          </a:xfrm>
          <a:solidFill>
            <a:schemeClr val="accent3">
              <a:lumMod val="75000"/>
            </a:schemeClr>
          </a:solidFill>
        </p:spPr>
        <p:txBody>
          <a:bodyPr lIns="713232" anchor="ctr">
            <a:noAutofit/>
          </a:bodyPr>
          <a:lstStyle>
            <a:lvl1pPr marL="0" indent="0">
              <a:buNone/>
              <a:defRPr sz="6000">
                <a:solidFill>
                  <a:schemeClr val="bg2"/>
                </a:solid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EC619F49-49DD-DF7B-37A0-6104FF3C2B30}"/>
              </a:ext>
            </a:extLst>
          </p:cNvPr>
          <p:cNvSpPr>
            <a:spLocks noGrp="1"/>
          </p:cNvSpPr>
          <p:nvPr>
            <p:ph type="body" sz="quarter" idx="22" hasCustomPrompt="1"/>
          </p:nvPr>
        </p:nvSpPr>
        <p:spPr>
          <a:xfrm>
            <a:off x="12275820" y="8641080"/>
            <a:ext cx="1440180" cy="1440180"/>
          </a:xfrm>
          <a:prstGeom prst="ellipse">
            <a:avLst/>
          </a:prstGeom>
          <a:solidFill>
            <a:schemeClr val="accent3">
              <a:lumMod val="75000"/>
            </a:schemeClr>
          </a:solidFill>
          <a:ln w="63500">
            <a:solidFill>
              <a:schemeClr val="bg2"/>
            </a:solidFill>
          </a:ln>
        </p:spPr>
        <p:txBody>
          <a:bodyPr lIns="0" tIns="0" rIns="0" bIns="0" anchor="ctr">
            <a:noAutofit/>
          </a:bodyPr>
          <a:lstStyle>
            <a:lvl1pPr marL="0" indent="0" algn="ctr">
              <a:buNone/>
              <a:defRPr sz="6000">
                <a:solidFill>
                  <a:schemeClr val="bg2"/>
                </a:solidFill>
              </a:defRPr>
            </a:lvl1pPr>
          </a:lstStyle>
          <a:p>
            <a:pPr lvl="0"/>
            <a:r>
              <a:rPr lang="en-US" dirty="0"/>
              <a:t>00</a:t>
            </a:r>
          </a:p>
        </p:txBody>
      </p:sp>
    </p:spTree>
    <p:extLst>
      <p:ext uri="{BB962C8B-B14F-4D97-AF65-F5344CB8AC3E}">
        <p14:creationId xmlns:p14="http://schemas.microsoft.com/office/powerpoint/2010/main" val="3161961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4" name="Graphic 43">
            <a:extLst>
              <a:ext uri="{FF2B5EF4-FFF2-40B4-BE49-F238E27FC236}">
                <a16:creationId xmlns:a16="http://schemas.microsoft.com/office/drawing/2014/main" id="{94240F9C-F2B6-6263-0817-7E0809D9DF3A}"/>
              </a:ext>
            </a:extLst>
          </p:cNvPr>
          <p:cNvPicPr>
            <a:picLocks noChangeAspect="1"/>
          </p:cNvPicPr>
          <p:nvPr userDrawn="1"/>
        </p:nvPicPr>
        <p:blipFill>
          <a:blip r:embed="rId2">
            <a:extLst>
              <a:ext uri="{96DAC541-7B7A-43D3-8B79-37D633B846F1}">
                <asvg:svgBlip xmlns:asvg="http://schemas.microsoft.com/office/drawing/2016/SVG/main" r:embed="rId3"/>
              </a:ext>
            </a:extLst>
          </a:blip>
          <a:srcRect b="85327"/>
          <a:stretch>
            <a:fillRect/>
          </a:stretch>
        </p:blipFill>
        <p:spPr>
          <a:xfrm rot="16200000">
            <a:off x="12523340" y="4284027"/>
            <a:ext cx="10077512" cy="1509456"/>
          </a:xfrm>
          <a:custGeom>
            <a:avLst/>
            <a:gdLst>
              <a:gd name="connsiteX0" fmla="*/ 0 w 6718341"/>
              <a:gd name="connsiteY0" fmla="*/ 0 h 1006304"/>
              <a:gd name="connsiteX1" fmla="*/ 6718341 w 6718341"/>
              <a:gd name="connsiteY1" fmla="*/ 0 h 1006304"/>
              <a:gd name="connsiteX2" fmla="*/ 6718341 w 6718341"/>
              <a:gd name="connsiteY2" fmla="*/ 1006304 h 1006304"/>
              <a:gd name="connsiteX3" fmla="*/ 0 w 6718341"/>
              <a:gd name="connsiteY3" fmla="*/ 1006304 h 1006304"/>
            </a:gdLst>
            <a:ahLst/>
            <a:cxnLst>
              <a:cxn ang="0">
                <a:pos x="connsiteX0" y="connsiteY0"/>
              </a:cxn>
              <a:cxn ang="0">
                <a:pos x="connsiteX1" y="connsiteY1"/>
              </a:cxn>
              <a:cxn ang="0">
                <a:pos x="connsiteX2" y="connsiteY2"/>
              </a:cxn>
              <a:cxn ang="0">
                <a:pos x="connsiteX3" y="connsiteY3"/>
              </a:cxn>
            </a:cxnLst>
            <a:rect l="l" t="t" r="r" b="b"/>
            <a:pathLst>
              <a:path w="6718341" h="1006304">
                <a:moveTo>
                  <a:pt x="0" y="0"/>
                </a:moveTo>
                <a:lnTo>
                  <a:pt x="6718341" y="0"/>
                </a:lnTo>
                <a:lnTo>
                  <a:pt x="6718341" y="1006304"/>
                </a:lnTo>
                <a:lnTo>
                  <a:pt x="0" y="1006304"/>
                </a:lnTo>
                <a:close/>
              </a:path>
            </a:pathLst>
          </a:custGeom>
        </p:spPr>
      </p:pic>
      <p:sp>
        <p:nvSpPr>
          <p:cNvPr id="50" name="Oval 49">
            <a:extLst>
              <a:ext uri="{FF2B5EF4-FFF2-40B4-BE49-F238E27FC236}">
                <a16:creationId xmlns:a16="http://schemas.microsoft.com/office/drawing/2014/main" id="{024F3BA7-5767-DA19-90B2-79087CCD234A}"/>
              </a:ext>
            </a:extLst>
          </p:cNvPr>
          <p:cNvSpPr/>
          <p:nvPr userDrawn="1"/>
        </p:nvSpPr>
        <p:spPr>
          <a:xfrm>
            <a:off x="16920972" y="1619973"/>
            <a:ext cx="562356" cy="56235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2" name="Oval 51">
            <a:extLst>
              <a:ext uri="{FF2B5EF4-FFF2-40B4-BE49-F238E27FC236}">
                <a16:creationId xmlns:a16="http://schemas.microsoft.com/office/drawing/2014/main" id="{75941C3B-69D9-2131-DE98-77882C6B492E}"/>
              </a:ext>
            </a:extLst>
          </p:cNvPr>
          <p:cNvSpPr/>
          <p:nvPr userDrawn="1"/>
        </p:nvSpPr>
        <p:spPr>
          <a:xfrm>
            <a:off x="14827637" y="6913049"/>
            <a:ext cx="2442413" cy="2442413"/>
          </a:xfrm>
          <a:prstGeom prst="ellipse">
            <a:avLst/>
          </a:prstGeom>
          <a:solidFill>
            <a:schemeClr val="accent3">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accent4"/>
              </a:solidFill>
            </a:endParaRPr>
          </a:p>
        </p:txBody>
      </p:sp>
      <p:pic>
        <p:nvPicPr>
          <p:cNvPr id="72" name="Graphic 71">
            <a:extLst>
              <a:ext uri="{FF2B5EF4-FFF2-40B4-BE49-F238E27FC236}">
                <a16:creationId xmlns:a16="http://schemas.microsoft.com/office/drawing/2014/main" id="{F2C371ED-FE8B-10E6-6B09-AB1AF954AAF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44820" t="41526" b="3152"/>
          <a:stretch/>
        </p:blipFill>
        <p:spPr>
          <a:xfrm>
            <a:off x="-95881" y="8463"/>
            <a:ext cx="5654789" cy="10278534"/>
          </a:xfrm>
          <a:custGeom>
            <a:avLst/>
            <a:gdLst>
              <a:gd name="connsiteX0" fmla="*/ 0 w 3769859"/>
              <a:gd name="connsiteY0" fmla="*/ 0 h 6852356"/>
              <a:gd name="connsiteX1" fmla="*/ 3769859 w 3769859"/>
              <a:gd name="connsiteY1" fmla="*/ 0 h 6852356"/>
              <a:gd name="connsiteX2" fmla="*/ 3769859 w 3769859"/>
              <a:gd name="connsiteY2" fmla="*/ 6852356 h 6852356"/>
              <a:gd name="connsiteX3" fmla="*/ 0 w 3769859"/>
              <a:gd name="connsiteY3" fmla="*/ 6852356 h 6852356"/>
            </a:gdLst>
            <a:ahLst/>
            <a:cxnLst>
              <a:cxn ang="0">
                <a:pos x="connsiteX0" y="connsiteY0"/>
              </a:cxn>
              <a:cxn ang="0">
                <a:pos x="connsiteX1" y="connsiteY1"/>
              </a:cxn>
              <a:cxn ang="0">
                <a:pos x="connsiteX2" y="connsiteY2"/>
              </a:cxn>
              <a:cxn ang="0">
                <a:pos x="connsiteX3" y="connsiteY3"/>
              </a:cxn>
            </a:cxnLst>
            <a:rect l="l" t="t" r="r" b="b"/>
            <a:pathLst>
              <a:path w="3769859" h="6852356">
                <a:moveTo>
                  <a:pt x="0" y="0"/>
                </a:moveTo>
                <a:lnTo>
                  <a:pt x="3769859" y="0"/>
                </a:lnTo>
                <a:lnTo>
                  <a:pt x="3769859" y="6852356"/>
                </a:lnTo>
                <a:lnTo>
                  <a:pt x="0" y="6852356"/>
                </a:lnTo>
                <a:close/>
              </a:path>
            </a:pathLst>
          </a:custGeom>
        </p:spPr>
      </p:pic>
      <p:pic>
        <p:nvPicPr>
          <p:cNvPr id="57" name="Graphic 56">
            <a:extLst>
              <a:ext uri="{FF2B5EF4-FFF2-40B4-BE49-F238E27FC236}">
                <a16:creationId xmlns:a16="http://schemas.microsoft.com/office/drawing/2014/main" id="{E6DDC0DD-511A-395D-6DF6-B3EBA937EF97}"/>
              </a:ext>
            </a:extLst>
          </p:cNvPr>
          <p:cNvPicPr>
            <a:picLocks noChangeAspect="1"/>
          </p:cNvPicPr>
          <p:nvPr userDrawn="1"/>
        </p:nvPicPr>
        <p:blipFill>
          <a:blip r:embed="rId2">
            <a:extLst>
              <a:ext uri="{96DAC541-7B7A-43D3-8B79-37D633B846F1}">
                <asvg:svgBlip xmlns:asvg="http://schemas.microsoft.com/office/drawing/2016/SVG/main" r:embed="rId3"/>
              </a:ext>
            </a:extLst>
          </a:blip>
          <a:srcRect l="20633" b="65821"/>
          <a:stretch>
            <a:fillRect/>
          </a:stretch>
        </p:blipFill>
        <p:spPr>
          <a:xfrm flipV="1">
            <a:off x="8804" y="2"/>
            <a:ext cx="7998173" cy="3515993"/>
          </a:xfrm>
          <a:custGeom>
            <a:avLst/>
            <a:gdLst>
              <a:gd name="connsiteX0" fmla="*/ 0 w 5332115"/>
              <a:gd name="connsiteY0" fmla="*/ 2343995 h 2343995"/>
              <a:gd name="connsiteX1" fmla="*/ 5332115 w 5332115"/>
              <a:gd name="connsiteY1" fmla="*/ 2343995 h 2343995"/>
              <a:gd name="connsiteX2" fmla="*/ 5332115 w 5332115"/>
              <a:gd name="connsiteY2" fmla="*/ 0 h 2343995"/>
              <a:gd name="connsiteX3" fmla="*/ 0 w 5332115"/>
              <a:gd name="connsiteY3" fmla="*/ 0 h 2343995"/>
            </a:gdLst>
            <a:ahLst/>
            <a:cxnLst>
              <a:cxn ang="0">
                <a:pos x="connsiteX0" y="connsiteY0"/>
              </a:cxn>
              <a:cxn ang="0">
                <a:pos x="connsiteX1" y="connsiteY1"/>
              </a:cxn>
              <a:cxn ang="0">
                <a:pos x="connsiteX2" y="connsiteY2"/>
              </a:cxn>
              <a:cxn ang="0">
                <a:pos x="connsiteX3" y="connsiteY3"/>
              </a:cxn>
            </a:cxnLst>
            <a:rect l="l" t="t" r="r" b="b"/>
            <a:pathLst>
              <a:path w="5332115" h="2343995">
                <a:moveTo>
                  <a:pt x="0" y="2343995"/>
                </a:moveTo>
                <a:lnTo>
                  <a:pt x="5332115" y="2343995"/>
                </a:lnTo>
                <a:lnTo>
                  <a:pt x="5332115" y="0"/>
                </a:lnTo>
                <a:lnTo>
                  <a:pt x="0" y="0"/>
                </a:lnTo>
                <a:close/>
              </a:path>
            </a:pathLst>
          </a:custGeom>
        </p:spPr>
      </p:pic>
      <p:pic>
        <p:nvPicPr>
          <p:cNvPr id="60" name="Graphic 59">
            <a:extLst>
              <a:ext uri="{FF2B5EF4-FFF2-40B4-BE49-F238E27FC236}">
                <a16:creationId xmlns:a16="http://schemas.microsoft.com/office/drawing/2014/main" id="{A03A29F6-2DC7-B284-F21B-10BBEECC0526}"/>
              </a:ext>
            </a:extLst>
          </p:cNvPr>
          <p:cNvPicPr>
            <a:picLocks noChangeAspect="1"/>
          </p:cNvPicPr>
          <p:nvPr userDrawn="1"/>
        </p:nvPicPr>
        <p:blipFill>
          <a:blip r:embed="rId6">
            <a:extLst>
              <a:ext uri="{96DAC541-7B7A-43D3-8B79-37D633B846F1}">
                <asvg:svgBlip xmlns:asvg="http://schemas.microsoft.com/office/drawing/2016/SVG/main" r:embed="rId7"/>
              </a:ext>
            </a:extLst>
          </a:blip>
          <a:srcRect l="14165" t="77500"/>
          <a:stretch>
            <a:fillRect/>
          </a:stretch>
        </p:blipFill>
        <p:spPr>
          <a:xfrm>
            <a:off x="-25308" y="-44970"/>
            <a:ext cx="6689003" cy="2401686"/>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64" name="Oval 63">
            <a:extLst>
              <a:ext uri="{FF2B5EF4-FFF2-40B4-BE49-F238E27FC236}">
                <a16:creationId xmlns:a16="http://schemas.microsoft.com/office/drawing/2014/main" id="{5E42667F-7399-2294-D94B-CB84510A0E95}"/>
              </a:ext>
            </a:extLst>
          </p:cNvPr>
          <p:cNvSpPr/>
          <p:nvPr userDrawn="1"/>
        </p:nvSpPr>
        <p:spPr>
          <a:xfrm>
            <a:off x="4891638" y="2835027"/>
            <a:ext cx="562356" cy="56235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62"/>
          <a:stretch/>
        </p:blipFill>
        <p:spPr>
          <a:xfrm>
            <a:off x="-9281160" y="2669060"/>
            <a:ext cx="31333088" cy="6875988"/>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73" name="Title 1">
            <a:extLst>
              <a:ext uri="{FF2B5EF4-FFF2-40B4-BE49-F238E27FC236}">
                <a16:creationId xmlns:a16="http://schemas.microsoft.com/office/drawing/2014/main" id="{11BE7A0F-8563-C84F-54DB-CF04C6DAD8AC}"/>
              </a:ext>
            </a:extLst>
          </p:cNvPr>
          <p:cNvSpPr>
            <a:spLocks noGrp="1"/>
          </p:cNvSpPr>
          <p:nvPr>
            <p:ph type="title"/>
          </p:nvPr>
        </p:nvSpPr>
        <p:spPr>
          <a:xfrm>
            <a:off x="8978375" y="3322235"/>
            <a:ext cx="5654789" cy="2962656"/>
          </a:xfrm>
        </p:spPr>
        <p:txBody>
          <a:bodyPr anchor="b">
            <a:noAutofit/>
          </a:bodyPr>
          <a:lstStyle>
            <a:lvl1pPr>
              <a:defRPr sz="99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8994347" y="6417353"/>
            <a:ext cx="4622292" cy="1755648"/>
          </a:xfrm>
        </p:spPr>
        <p:txBody>
          <a:bodyPr>
            <a:normAutofit/>
          </a:bodyPr>
          <a:lstStyle>
            <a:lvl1pPr marL="0" indent="0">
              <a:lnSpc>
                <a:spcPct val="90000"/>
              </a:lnSpc>
              <a:spcBef>
                <a:spcPts val="1500"/>
              </a:spcBef>
              <a:buNone/>
              <a:defRPr sz="27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72760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EF658BC-1431-0DE4-1239-3174304231C4}"/>
              </a:ext>
            </a:extLst>
          </p:cNvPr>
          <p:cNvSpPr>
            <a:spLocks noGrp="1"/>
          </p:cNvSpPr>
          <p:nvPr>
            <p:ph type="body" sz="quarter" idx="13" hasCustomPrompt="1"/>
          </p:nvPr>
        </p:nvSpPr>
        <p:spPr>
          <a:xfrm>
            <a:off x="2723709" y="1190957"/>
            <a:ext cx="932688" cy="932688"/>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4800" b="0">
                <a:noFill/>
              </a:defRPr>
            </a:lvl1pPr>
          </a:lstStyle>
          <a:p>
            <a:pPr lvl="0"/>
            <a:r>
              <a:rPr lang="en-US" dirty="0"/>
              <a:t>X</a:t>
            </a:r>
          </a:p>
        </p:txBody>
      </p:sp>
      <p:sp>
        <p:nvSpPr>
          <p:cNvPr id="2" name="Title 1">
            <a:extLst>
              <a:ext uri="{FF2B5EF4-FFF2-40B4-BE49-F238E27FC236}">
                <a16:creationId xmlns:a16="http://schemas.microsoft.com/office/drawing/2014/main" id="{984763BC-4E08-292A-DD60-96BE96D0C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60985-1AA1-7560-41A6-84310DD64AF7}"/>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0E0AF6-58A8-48DB-1F46-476F080F6153}"/>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BEC9D58-970F-C9CA-292B-CD8C17FCE4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52D850-95FE-4444-3630-18B4E285596B}"/>
              </a:ext>
            </a:extLst>
          </p:cNvPr>
          <p:cNvSpPr>
            <a:spLocks noGrp="1"/>
          </p:cNvSpPr>
          <p:nvPr>
            <p:ph type="sldNum" sz="quarter" idx="12"/>
          </p:nvPr>
        </p:nvSpPr>
        <p:spPr/>
        <p:txBody>
          <a:bodyPr/>
          <a:lstStyle/>
          <a:p>
            <a:fld id="{CC43B8D3-9A08-F84C-9DD4-44948BA52D4B}" type="slidenum">
              <a:rPr lang="en-US" smtClean="0"/>
              <a:t>‹#›</a:t>
            </a:fld>
            <a:endParaRPr lang="en-US" dirty="0"/>
          </a:p>
        </p:txBody>
      </p:sp>
    </p:spTree>
    <p:extLst>
      <p:ext uri="{BB962C8B-B14F-4D97-AF65-F5344CB8AC3E}">
        <p14:creationId xmlns:p14="http://schemas.microsoft.com/office/powerpoint/2010/main" val="2481193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0" name="Graphic 22">
            <a:extLst>
              <a:ext uri="{FF2B5EF4-FFF2-40B4-BE49-F238E27FC236}">
                <a16:creationId xmlns:a16="http://schemas.microsoft.com/office/drawing/2014/main" id="{8508C9A2-89A3-8585-F561-54AF27E76C2E}"/>
              </a:ext>
            </a:extLst>
          </p:cNvPr>
          <p:cNvSpPr/>
          <p:nvPr/>
        </p:nvSpPr>
        <p:spPr>
          <a:xfrm>
            <a:off x="13445032" y="5318760"/>
            <a:ext cx="3834272" cy="3962400"/>
          </a:xfrm>
          <a:custGeom>
            <a:avLst/>
            <a:gdLst>
              <a:gd name="connsiteX0" fmla="*/ 11417928 w 11417635"/>
              <a:gd name="connsiteY0" fmla="*/ 16489276 h 17685280"/>
              <a:gd name="connsiteX1" fmla="*/ 10219543 w 11417635"/>
              <a:gd name="connsiteY1" fmla="*/ 17687536 h 17685280"/>
              <a:gd name="connsiteX2" fmla="*/ 1198684 w 11417635"/>
              <a:gd name="connsiteY2" fmla="*/ 17687536 h 17685280"/>
              <a:gd name="connsiteX3" fmla="*/ 293 w 11417635"/>
              <a:gd name="connsiteY3" fmla="*/ 16489276 h 17685280"/>
              <a:gd name="connsiteX4" fmla="*/ 293 w 11417635"/>
              <a:gd name="connsiteY4" fmla="*/ 1200514 h 17685280"/>
              <a:gd name="connsiteX5" fmla="*/ 1198684 w 11417635"/>
              <a:gd name="connsiteY5" fmla="*/ 2255 h 17685280"/>
              <a:gd name="connsiteX6" fmla="*/ 10219543 w 11417635"/>
              <a:gd name="connsiteY6" fmla="*/ 2255 h 17685280"/>
              <a:gd name="connsiteX7" fmla="*/ 11417928 w 11417635"/>
              <a:gd name="connsiteY7" fmla="*/ 1200514 h 17685280"/>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7" fmla="*/ 10219250 w 11417635"/>
              <a:gd name="connsiteY7" fmla="*/ 14227 h 17699508"/>
              <a:gd name="connsiteX8" fmla="*/ 11417635 w 11417635"/>
              <a:gd name="connsiteY8" fmla="*/ 1212486 h 17699508"/>
              <a:gd name="connsiteX9" fmla="*/ 11417635 w 11417635"/>
              <a:gd name="connsiteY9" fmla="*/ 16501248 h 17699508"/>
              <a:gd name="connsiteX0" fmla="*/ 11417635 w 11509075"/>
              <a:gd name="connsiteY0" fmla="*/ 1212486 h 17699508"/>
              <a:gd name="connsiteX1" fmla="*/ 11417635 w 11509075"/>
              <a:gd name="connsiteY1" fmla="*/ 16501248 h 17699508"/>
              <a:gd name="connsiteX2" fmla="*/ 10219250 w 11509075"/>
              <a:gd name="connsiteY2" fmla="*/ 17699508 h 17699508"/>
              <a:gd name="connsiteX3" fmla="*/ 1198391 w 11509075"/>
              <a:gd name="connsiteY3" fmla="*/ 17699508 h 17699508"/>
              <a:gd name="connsiteX4" fmla="*/ 0 w 11509075"/>
              <a:gd name="connsiteY4" fmla="*/ 16501248 h 17699508"/>
              <a:gd name="connsiteX5" fmla="*/ 0 w 11509075"/>
              <a:gd name="connsiteY5" fmla="*/ 1212486 h 17699508"/>
              <a:gd name="connsiteX6" fmla="*/ 1198391 w 11509075"/>
              <a:gd name="connsiteY6" fmla="*/ 14227 h 17699508"/>
              <a:gd name="connsiteX7" fmla="*/ 3548686 w 11509075"/>
              <a:gd name="connsiteY7" fmla="*/ 0 h 17699508"/>
              <a:gd name="connsiteX8" fmla="*/ 10219250 w 11509075"/>
              <a:gd name="connsiteY8" fmla="*/ 14227 h 17699508"/>
              <a:gd name="connsiteX9" fmla="*/ 11509075 w 11509075"/>
              <a:gd name="connsiteY9" fmla="*/ 1303926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8" fmla="*/ 10219250 w 11417635"/>
              <a:gd name="connsiteY8" fmla="*/ 14227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002280 h 17699508"/>
              <a:gd name="connsiteX5" fmla="*/ 2235 w 11419870"/>
              <a:gd name="connsiteY5" fmla="*/ 1212486 h 17699508"/>
              <a:gd name="connsiteX6" fmla="*/ 1200626 w 11419870"/>
              <a:gd name="connsiteY6" fmla="*/ 14227 h 17699508"/>
              <a:gd name="connsiteX7" fmla="*/ 3550921 w 11419870"/>
              <a:gd name="connsiteY7"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947160 h 17699508"/>
              <a:gd name="connsiteX5" fmla="*/ 0 w 11419870"/>
              <a:gd name="connsiteY5" fmla="*/ 3002280 h 17699508"/>
              <a:gd name="connsiteX6" fmla="*/ 2235 w 11419870"/>
              <a:gd name="connsiteY6" fmla="*/ 1212486 h 17699508"/>
              <a:gd name="connsiteX7" fmla="*/ 1200626 w 11419870"/>
              <a:gd name="connsiteY7" fmla="*/ 14227 h 17699508"/>
              <a:gd name="connsiteX8" fmla="*/ 3550921 w 11419870"/>
              <a:gd name="connsiteY8" fmla="*/ 0 h 17699508"/>
              <a:gd name="connsiteX0" fmla="*/ 10221485 w 10221485"/>
              <a:gd name="connsiteY0" fmla="*/ 17699508 h 17699508"/>
              <a:gd name="connsiteX1" fmla="*/ 1200626 w 10221485"/>
              <a:gd name="connsiteY1" fmla="*/ 17699508 h 17699508"/>
              <a:gd name="connsiteX2" fmla="*/ 2235 w 10221485"/>
              <a:gd name="connsiteY2" fmla="*/ 16501248 h 17699508"/>
              <a:gd name="connsiteX3" fmla="*/ 0 w 10221485"/>
              <a:gd name="connsiteY3" fmla="*/ 3947160 h 17699508"/>
              <a:gd name="connsiteX4" fmla="*/ 0 w 10221485"/>
              <a:gd name="connsiteY4" fmla="*/ 3002280 h 17699508"/>
              <a:gd name="connsiteX5" fmla="*/ 2235 w 10221485"/>
              <a:gd name="connsiteY5" fmla="*/ 1212486 h 17699508"/>
              <a:gd name="connsiteX6" fmla="*/ 1200626 w 10221485"/>
              <a:gd name="connsiteY6" fmla="*/ 14227 h 17699508"/>
              <a:gd name="connsiteX7" fmla="*/ 3550921 w 10221485"/>
              <a:gd name="connsiteY7" fmla="*/ 0 h 17699508"/>
              <a:gd name="connsiteX0" fmla="*/ 1200626 w 3550921"/>
              <a:gd name="connsiteY0" fmla="*/ 17699508 h 17699508"/>
              <a:gd name="connsiteX1" fmla="*/ 2235 w 3550921"/>
              <a:gd name="connsiteY1" fmla="*/ 16501248 h 17699508"/>
              <a:gd name="connsiteX2" fmla="*/ 0 w 3550921"/>
              <a:gd name="connsiteY2" fmla="*/ 3947160 h 17699508"/>
              <a:gd name="connsiteX3" fmla="*/ 0 w 3550921"/>
              <a:gd name="connsiteY3" fmla="*/ 3002280 h 17699508"/>
              <a:gd name="connsiteX4" fmla="*/ 2235 w 3550921"/>
              <a:gd name="connsiteY4" fmla="*/ 1212486 h 17699508"/>
              <a:gd name="connsiteX5" fmla="*/ 1200626 w 3550921"/>
              <a:gd name="connsiteY5" fmla="*/ 14227 h 17699508"/>
              <a:gd name="connsiteX6" fmla="*/ 3550921 w 3550921"/>
              <a:gd name="connsiteY6" fmla="*/ 0 h 17699508"/>
              <a:gd name="connsiteX0" fmla="*/ 2235 w 3550921"/>
              <a:gd name="connsiteY0" fmla="*/ 16501248 h 16501248"/>
              <a:gd name="connsiteX1" fmla="*/ 0 w 3550921"/>
              <a:gd name="connsiteY1" fmla="*/ 3947160 h 16501248"/>
              <a:gd name="connsiteX2" fmla="*/ 0 w 3550921"/>
              <a:gd name="connsiteY2" fmla="*/ 3002280 h 16501248"/>
              <a:gd name="connsiteX3" fmla="*/ 2235 w 3550921"/>
              <a:gd name="connsiteY3" fmla="*/ 1212486 h 16501248"/>
              <a:gd name="connsiteX4" fmla="*/ 1200626 w 3550921"/>
              <a:gd name="connsiteY4" fmla="*/ 14227 h 16501248"/>
              <a:gd name="connsiteX5" fmla="*/ 3550921 w 3550921"/>
              <a:gd name="connsiteY5" fmla="*/ 0 h 16501248"/>
              <a:gd name="connsiteX0" fmla="*/ 0 w 3550921"/>
              <a:gd name="connsiteY0" fmla="*/ 3947160 h 3947160"/>
              <a:gd name="connsiteX1" fmla="*/ 0 w 3550921"/>
              <a:gd name="connsiteY1" fmla="*/ 3002280 h 3947160"/>
              <a:gd name="connsiteX2" fmla="*/ 2235 w 3550921"/>
              <a:gd name="connsiteY2" fmla="*/ 1212486 h 3947160"/>
              <a:gd name="connsiteX3" fmla="*/ 1200626 w 3550921"/>
              <a:gd name="connsiteY3" fmla="*/ 14227 h 3947160"/>
              <a:gd name="connsiteX4" fmla="*/ 3550921 w 3550921"/>
              <a:gd name="connsiteY4" fmla="*/ 0 h 3947160"/>
              <a:gd name="connsiteX0" fmla="*/ 0 w 3550921"/>
              <a:gd name="connsiteY0" fmla="*/ 3002280 h 3002280"/>
              <a:gd name="connsiteX1" fmla="*/ 2235 w 3550921"/>
              <a:gd name="connsiteY1" fmla="*/ 1212486 h 3002280"/>
              <a:gd name="connsiteX2" fmla="*/ 1200626 w 3550921"/>
              <a:gd name="connsiteY2" fmla="*/ 14227 h 3002280"/>
              <a:gd name="connsiteX3" fmla="*/ 3550921 w 3550921"/>
              <a:gd name="connsiteY3" fmla="*/ 0 h 3002280"/>
              <a:gd name="connsiteX0" fmla="*/ 2845 w 3548686"/>
              <a:gd name="connsiteY0" fmla="*/ 2799080 h 2799080"/>
              <a:gd name="connsiteX1" fmla="*/ 0 w 3548686"/>
              <a:gd name="connsiteY1" fmla="*/ 1212486 h 2799080"/>
              <a:gd name="connsiteX2" fmla="*/ 1198391 w 3548686"/>
              <a:gd name="connsiteY2" fmla="*/ 14227 h 2799080"/>
              <a:gd name="connsiteX3" fmla="*/ 3548686 w 3548686"/>
              <a:gd name="connsiteY3" fmla="*/ 0 h 2799080"/>
              <a:gd name="connsiteX0" fmla="*/ 2845 w 3548686"/>
              <a:gd name="connsiteY0" fmla="*/ 2707640 h 2707640"/>
              <a:gd name="connsiteX1" fmla="*/ 0 w 3548686"/>
              <a:gd name="connsiteY1" fmla="*/ 1212486 h 2707640"/>
              <a:gd name="connsiteX2" fmla="*/ 1198391 w 3548686"/>
              <a:gd name="connsiteY2" fmla="*/ 14227 h 2707640"/>
              <a:gd name="connsiteX3" fmla="*/ 3548686 w 3548686"/>
              <a:gd name="connsiteY3" fmla="*/ 0 h 2707640"/>
              <a:gd name="connsiteX0" fmla="*/ 2845 w 3548686"/>
              <a:gd name="connsiteY0" fmla="*/ 2667000 h 2667000"/>
              <a:gd name="connsiteX1" fmla="*/ 0 w 3548686"/>
              <a:gd name="connsiteY1" fmla="*/ 1212486 h 2667000"/>
              <a:gd name="connsiteX2" fmla="*/ 1198391 w 3548686"/>
              <a:gd name="connsiteY2" fmla="*/ 14227 h 2667000"/>
              <a:gd name="connsiteX3" fmla="*/ 3548686 w 3548686"/>
              <a:gd name="connsiteY3" fmla="*/ 0 h 2667000"/>
              <a:gd name="connsiteX0" fmla="*/ 2845 w 3548686"/>
              <a:gd name="connsiteY0" fmla="*/ 2651760 h 2651760"/>
              <a:gd name="connsiteX1" fmla="*/ 0 w 3548686"/>
              <a:gd name="connsiteY1" fmla="*/ 1212486 h 2651760"/>
              <a:gd name="connsiteX2" fmla="*/ 1198391 w 3548686"/>
              <a:gd name="connsiteY2" fmla="*/ 14227 h 2651760"/>
              <a:gd name="connsiteX3" fmla="*/ 3548686 w 3548686"/>
              <a:gd name="connsiteY3" fmla="*/ 0 h 2651760"/>
              <a:gd name="connsiteX0" fmla="*/ 2845 w 3020366"/>
              <a:gd name="connsiteY0" fmla="*/ 2651760 h 2651760"/>
              <a:gd name="connsiteX1" fmla="*/ 0 w 3020366"/>
              <a:gd name="connsiteY1" fmla="*/ 1212486 h 2651760"/>
              <a:gd name="connsiteX2" fmla="*/ 1198391 w 3020366"/>
              <a:gd name="connsiteY2" fmla="*/ 14227 h 2651760"/>
              <a:gd name="connsiteX3" fmla="*/ 3020366 w 3020366"/>
              <a:gd name="connsiteY3" fmla="*/ 0 h 2651760"/>
              <a:gd name="connsiteX0" fmla="*/ 2845 w 2883206"/>
              <a:gd name="connsiteY0" fmla="*/ 2651760 h 2651760"/>
              <a:gd name="connsiteX1" fmla="*/ 0 w 2883206"/>
              <a:gd name="connsiteY1" fmla="*/ 1212486 h 2651760"/>
              <a:gd name="connsiteX2" fmla="*/ 1198391 w 2883206"/>
              <a:gd name="connsiteY2" fmla="*/ 14227 h 2651760"/>
              <a:gd name="connsiteX3" fmla="*/ 2883206 w 2883206"/>
              <a:gd name="connsiteY3" fmla="*/ 0 h 2651760"/>
              <a:gd name="connsiteX0" fmla="*/ 2845 w 2796846"/>
              <a:gd name="connsiteY0" fmla="*/ 2651760 h 2651760"/>
              <a:gd name="connsiteX1" fmla="*/ 0 w 2796846"/>
              <a:gd name="connsiteY1" fmla="*/ 1212486 h 2651760"/>
              <a:gd name="connsiteX2" fmla="*/ 1198391 w 2796846"/>
              <a:gd name="connsiteY2" fmla="*/ 14227 h 2651760"/>
              <a:gd name="connsiteX3" fmla="*/ 2796846 w 2796846"/>
              <a:gd name="connsiteY3" fmla="*/ 0 h 2651760"/>
              <a:gd name="connsiteX0" fmla="*/ 2845 w 2735886"/>
              <a:gd name="connsiteY0" fmla="*/ 2656840 h 2656840"/>
              <a:gd name="connsiteX1" fmla="*/ 0 w 2735886"/>
              <a:gd name="connsiteY1" fmla="*/ 1217566 h 2656840"/>
              <a:gd name="connsiteX2" fmla="*/ 1198391 w 2735886"/>
              <a:gd name="connsiteY2" fmla="*/ 19307 h 2656840"/>
              <a:gd name="connsiteX3" fmla="*/ 2735886 w 2735886"/>
              <a:gd name="connsiteY3" fmla="*/ 0 h 265684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44446"/>
              <a:gd name="connsiteY0" fmla="*/ 2651760 h 2651760"/>
              <a:gd name="connsiteX1" fmla="*/ 0 w 2644446"/>
              <a:gd name="connsiteY1" fmla="*/ 1212486 h 2651760"/>
              <a:gd name="connsiteX2" fmla="*/ 1198391 w 2644446"/>
              <a:gd name="connsiteY2" fmla="*/ 14227 h 2651760"/>
              <a:gd name="connsiteX3" fmla="*/ 2644446 w 2644446"/>
              <a:gd name="connsiteY3" fmla="*/ 0 h 2651760"/>
              <a:gd name="connsiteX0" fmla="*/ 2845 w 2608886"/>
              <a:gd name="connsiteY0" fmla="*/ 2651760 h 2651760"/>
              <a:gd name="connsiteX1" fmla="*/ 0 w 2608886"/>
              <a:gd name="connsiteY1" fmla="*/ 1212486 h 2651760"/>
              <a:gd name="connsiteX2" fmla="*/ 1198391 w 2608886"/>
              <a:gd name="connsiteY2" fmla="*/ 14227 h 2651760"/>
              <a:gd name="connsiteX3" fmla="*/ 2608886 w 2608886"/>
              <a:gd name="connsiteY3" fmla="*/ 0 h 2651760"/>
              <a:gd name="connsiteX0" fmla="*/ 2845 w 2598726"/>
              <a:gd name="connsiteY0" fmla="*/ 2646680 h 2646680"/>
              <a:gd name="connsiteX1" fmla="*/ 0 w 2598726"/>
              <a:gd name="connsiteY1" fmla="*/ 1207406 h 2646680"/>
              <a:gd name="connsiteX2" fmla="*/ 1198391 w 2598726"/>
              <a:gd name="connsiteY2" fmla="*/ 9147 h 2646680"/>
              <a:gd name="connsiteX3" fmla="*/ 2598726 w 2598726"/>
              <a:gd name="connsiteY3" fmla="*/ 0 h 2646680"/>
              <a:gd name="connsiteX0" fmla="*/ 2845 w 2558086"/>
              <a:gd name="connsiteY0" fmla="*/ 2641600 h 2641600"/>
              <a:gd name="connsiteX1" fmla="*/ 0 w 2558086"/>
              <a:gd name="connsiteY1" fmla="*/ 1202326 h 2641600"/>
              <a:gd name="connsiteX2" fmla="*/ 1198391 w 2558086"/>
              <a:gd name="connsiteY2" fmla="*/ 4067 h 2641600"/>
              <a:gd name="connsiteX3" fmla="*/ 2558086 w 2558086"/>
              <a:gd name="connsiteY3" fmla="*/ 0 h 2641600"/>
              <a:gd name="connsiteX0" fmla="*/ 2845 w 2556181"/>
              <a:gd name="connsiteY0" fmla="*/ 2641600 h 2641600"/>
              <a:gd name="connsiteX1" fmla="*/ 0 w 2556181"/>
              <a:gd name="connsiteY1" fmla="*/ 1202326 h 2641600"/>
              <a:gd name="connsiteX2" fmla="*/ 1198391 w 2556181"/>
              <a:gd name="connsiteY2" fmla="*/ 4067 h 2641600"/>
              <a:gd name="connsiteX3" fmla="*/ 2556181 w 2556181"/>
              <a:gd name="connsiteY3" fmla="*/ 0 h 2641600"/>
            </a:gdLst>
            <a:ahLst/>
            <a:cxnLst>
              <a:cxn ang="0">
                <a:pos x="connsiteX0" y="connsiteY0"/>
              </a:cxn>
              <a:cxn ang="0">
                <a:pos x="connsiteX1" y="connsiteY1"/>
              </a:cxn>
              <a:cxn ang="0">
                <a:pos x="connsiteX2" y="connsiteY2"/>
              </a:cxn>
              <a:cxn ang="0">
                <a:pos x="connsiteX3" y="connsiteY3"/>
              </a:cxn>
            </a:cxnLst>
            <a:rect l="l" t="t" r="r" b="b"/>
            <a:pathLst>
              <a:path w="2556181" h="2641600">
                <a:moveTo>
                  <a:pt x="2845" y="2641600"/>
                </a:moveTo>
                <a:cubicBezTo>
                  <a:pt x="1897" y="2112735"/>
                  <a:pt x="948" y="1731191"/>
                  <a:pt x="0" y="1202326"/>
                </a:cubicBezTo>
                <a:cubicBezTo>
                  <a:pt x="0" y="540519"/>
                  <a:pt x="536541" y="4067"/>
                  <a:pt x="1198391" y="4067"/>
                </a:cubicBezTo>
                <a:lnTo>
                  <a:pt x="2556181" y="0"/>
                </a:lnTo>
              </a:path>
            </a:pathLst>
          </a:custGeom>
          <a:noFill/>
          <a:ln w="1356897" cap="sq">
            <a:solidFill>
              <a:schemeClr val="accent4">
                <a:alpha val="89000"/>
              </a:schemeClr>
            </a:solidFill>
            <a:prstDash val="solid"/>
            <a:round/>
          </a:ln>
        </p:spPr>
        <p:txBody>
          <a:bodyPr rtlCol="0" anchor="ctr"/>
          <a:lstStyle/>
          <a:p>
            <a:endParaRPr lang="en-US" sz="2700"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2400300" y="3182112"/>
            <a:ext cx="9765792" cy="5367528"/>
          </a:xfrm>
        </p:spPr>
        <p:txBody>
          <a:bodyPr/>
          <a:lstStyle>
            <a:lvl1pPr marL="0" indent="0">
              <a:buNone/>
              <a:defRPr sz="2700"/>
            </a:lvl1pPr>
            <a:lvl2pPr marL="425196">
              <a:defRPr sz="2700"/>
            </a:lvl2pPr>
            <a:lvl3pPr marL="850392">
              <a:defRPr sz="2400"/>
            </a:lvl3pPr>
            <a:lvl4pPr marL="1138428">
              <a:defRPr sz="2100"/>
            </a:lvl4pPr>
            <a:lvl5pPr marL="1563624">
              <a:defRPr sz="2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2723709" y="1190957"/>
            <a:ext cx="932688" cy="932688"/>
          </a:xfrm>
          <a:prstGeom prst="ellipse">
            <a:avLst/>
          </a:prstGeom>
          <a:solidFill>
            <a:schemeClr val="accent3"/>
          </a:solidFill>
        </p:spPr>
        <p:txBody>
          <a:bodyPr lIns="0" tIns="0" rIns="0" bIns="0" anchor="t" anchorCtr="0">
            <a:noAutofit/>
          </a:bodyPr>
          <a:lstStyle>
            <a:lvl1pPr marL="0" indent="0" algn="ctr">
              <a:lnSpc>
                <a:spcPct val="100000"/>
              </a:lnSpc>
              <a:spcBef>
                <a:spcPts val="0"/>
              </a:spcBef>
              <a:buNone/>
              <a:defRPr sz="4800" b="0">
                <a:noFill/>
              </a:defRPr>
            </a:lvl1pPr>
          </a:lstStyle>
          <a:p>
            <a:pPr lvl="0"/>
            <a:r>
              <a:rPr lang="en-US" dirty="0"/>
              <a:t>X</a:t>
            </a:r>
          </a:p>
        </p:txBody>
      </p:sp>
      <p:sp>
        <p:nvSpPr>
          <p:cNvPr id="45" name="Graphic 24">
            <a:extLst>
              <a:ext uri="{FF2B5EF4-FFF2-40B4-BE49-F238E27FC236}">
                <a16:creationId xmlns:a16="http://schemas.microsoft.com/office/drawing/2014/main" id="{3A387C14-96A1-A53F-B0C4-8C320C0E434B}"/>
              </a:ext>
            </a:extLst>
          </p:cNvPr>
          <p:cNvSpPr/>
          <p:nvPr/>
        </p:nvSpPr>
        <p:spPr>
          <a:xfrm>
            <a:off x="13393102" y="5337734"/>
            <a:ext cx="4743449" cy="4794962"/>
          </a:xfrm>
          <a:custGeom>
            <a:avLst/>
            <a:gdLst>
              <a:gd name="connsiteX0" fmla="*/ -3730 w 9166847"/>
              <a:gd name="connsiteY0" fmla="*/ 5764965 h 5765688"/>
              <a:gd name="connsiteX1" fmla="*/ -3730 w 9166847"/>
              <a:gd name="connsiteY1" fmla="*/ 1152444 h 5765688"/>
              <a:gd name="connsiteX2" fmla="*/ 1189314 w 9166847"/>
              <a:gd name="connsiteY2" fmla="*/ -724 h 5765688"/>
              <a:gd name="connsiteX3" fmla="*/ 9163118 w 9166847"/>
              <a:gd name="connsiteY3" fmla="*/ 36857 h 5765688"/>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9166848 w 9166848"/>
              <a:gd name="connsiteY4" fmla="*/ 37581 h 5765689"/>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3169739 w 9166848"/>
              <a:gd name="connsiteY4" fmla="*/ 7671 h 5765689"/>
              <a:gd name="connsiteX5" fmla="*/ 9166848 w 9166848"/>
              <a:gd name="connsiteY5" fmla="*/ 37581 h 5765689"/>
              <a:gd name="connsiteX0" fmla="*/ 0 w 3169739"/>
              <a:gd name="connsiteY0" fmla="*/ 5765689 h 5765689"/>
              <a:gd name="connsiteX1" fmla="*/ 0 w 3169739"/>
              <a:gd name="connsiteY1" fmla="*/ 1153168 h 5765689"/>
              <a:gd name="connsiteX2" fmla="*/ 1193044 w 3169739"/>
              <a:gd name="connsiteY2" fmla="*/ 0 h 5765689"/>
              <a:gd name="connsiteX3" fmla="*/ 2736923 w 3169739"/>
              <a:gd name="connsiteY3" fmla="*/ 1574 h 5765689"/>
              <a:gd name="connsiteX4" fmla="*/ 3169739 w 3169739"/>
              <a:gd name="connsiteY4" fmla="*/ 7671 h 5765689"/>
              <a:gd name="connsiteX0" fmla="*/ 0 w 3160214"/>
              <a:gd name="connsiteY0" fmla="*/ 5765689 h 5765689"/>
              <a:gd name="connsiteX1" fmla="*/ 0 w 3160214"/>
              <a:gd name="connsiteY1" fmla="*/ 1153168 h 5765689"/>
              <a:gd name="connsiteX2" fmla="*/ 1193044 w 3160214"/>
              <a:gd name="connsiteY2" fmla="*/ 0 h 5765689"/>
              <a:gd name="connsiteX3" fmla="*/ 2736923 w 3160214"/>
              <a:gd name="connsiteY3" fmla="*/ 1574 h 5765689"/>
              <a:gd name="connsiteX4" fmla="*/ 3160214 w 3160214"/>
              <a:gd name="connsiteY4" fmla="*/ 7671 h 5765689"/>
              <a:gd name="connsiteX0" fmla="*/ 2085 w 3162299"/>
              <a:gd name="connsiteY0" fmla="*/ 5765689 h 5765689"/>
              <a:gd name="connsiteX1" fmla="*/ 0 w 3162299"/>
              <a:gd name="connsiteY1" fmla="*/ 3173781 h 5765689"/>
              <a:gd name="connsiteX2" fmla="*/ 2085 w 3162299"/>
              <a:gd name="connsiteY2" fmla="*/ 1153168 h 5765689"/>
              <a:gd name="connsiteX3" fmla="*/ 1195129 w 3162299"/>
              <a:gd name="connsiteY3" fmla="*/ 0 h 5765689"/>
              <a:gd name="connsiteX4" fmla="*/ 2739008 w 3162299"/>
              <a:gd name="connsiteY4" fmla="*/ 1574 h 5765689"/>
              <a:gd name="connsiteX5" fmla="*/ 3162299 w 3162299"/>
              <a:gd name="connsiteY5" fmla="*/ 7671 h 5765689"/>
              <a:gd name="connsiteX0" fmla="*/ 0 w 3162299"/>
              <a:gd name="connsiteY0" fmla="*/ 3173781 h 3173781"/>
              <a:gd name="connsiteX1" fmla="*/ 2085 w 3162299"/>
              <a:gd name="connsiteY1" fmla="*/ 1153168 h 3173781"/>
              <a:gd name="connsiteX2" fmla="*/ 1195129 w 3162299"/>
              <a:gd name="connsiteY2" fmla="*/ 0 h 3173781"/>
              <a:gd name="connsiteX3" fmla="*/ 2739008 w 3162299"/>
              <a:gd name="connsiteY3" fmla="*/ 1574 h 3173781"/>
              <a:gd name="connsiteX4" fmla="*/ 3162299 w 3162299"/>
              <a:gd name="connsiteY4" fmla="*/ 7671 h 3173781"/>
              <a:gd name="connsiteX0" fmla="*/ 0 w 3162299"/>
              <a:gd name="connsiteY0" fmla="*/ 3196641 h 3196641"/>
              <a:gd name="connsiteX1" fmla="*/ 2085 w 3162299"/>
              <a:gd name="connsiteY1" fmla="*/ 1153168 h 3196641"/>
              <a:gd name="connsiteX2" fmla="*/ 1195129 w 3162299"/>
              <a:gd name="connsiteY2" fmla="*/ 0 h 3196641"/>
              <a:gd name="connsiteX3" fmla="*/ 2739008 w 3162299"/>
              <a:gd name="connsiteY3" fmla="*/ 1574 h 3196641"/>
              <a:gd name="connsiteX4" fmla="*/ 3162299 w 3162299"/>
              <a:gd name="connsiteY4" fmla="*/ 7671 h 3196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299" h="3196641">
                <a:moveTo>
                  <a:pt x="0" y="3196641"/>
                </a:moveTo>
                <a:lnTo>
                  <a:pt x="2085" y="1153168"/>
                </a:lnTo>
                <a:cubicBezTo>
                  <a:pt x="2085" y="516291"/>
                  <a:pt x="536218" y="0"/>
                  <a:pt x="1195129" y="0"/>
                </a:cubicBezTo>
                <a:lnTo>
                  <a:pt x="2739008" y="1574"/>
                </a:lnTo>
                <a:lnTo>
                  <a:pt x="3162299" y="7671"/>
                </a:lnTo>
              </a:path>
            </a:pathLst>
          </a:custGeom>
          <a:noFill/>
          <a:ln w="225588" cap="sq">
            <a:solidFill>
              <a:srgbClr val="FDF9E2"/>
            </a:solidFill>
            <a:prstDash val="solid"/>
            <a:miter/>
          </a:ln>
        </p:spPr>
        <p:txBody>
          <a:bodyPr rtlCol="0" anchor="ctr"/>
          <a:lstStyle/>
          <a:p>
            <a:endParaRPr lang="en-US" sz="2700" dirty="0"/>
          </a:p>
        </p:txBody>
      </p:sp>
      <p:sp>
        <p:nvSpPr>
          <p:cNvPr id="29" name="Oval 28">
            <a:extLst>
              <a:ext uri="{FF2B5EF4-FFF2-40B4-BE49-F238E27FC236}">
                <a16:creationId xmlns:a16="http://schemas.microsoft.com/office/drawing/2014/main" id="{09E9B68F-058D-E637-2550-5DA70E3D0D41}"/>
              </a:ext>
            </a:extLst>
          </p:cNvPr>
          <p:cNvSpPr/>
          <p:nvPr userDrawn="1"/>
        </p:nvSpPr>
        <p:spPr>
          <a:xfrm>
            <a:off x="15465511" y="3017218"/>
            <a:ext cx="2442413" cy="2442413"/>
          </a:xfrm>
          <a:prstGeom prst="ellipse">
            <a:avLst/>
          </a:prstGeom>
          <a:solidFill>
            <a:schemeClr val="accent6">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accent4"/>
              </a:solidFill>
            </a:endParaRPr>
          </a:p>
        </p:txBody>
      </p:sp>
      <p:pic>
        <p:nvPicPr>
          <p:cNvPr id="34" name="Graphic 33">
            <a:extLst>
              <a:ext uri="{FF2B5EF4-FFF2-40B4-BE49-F238E27FC236}">
                <a16:creationId xmlns:a16="http://schemas.microsoft.com/office/drawing/2014/main" id="{6188A037-6B9F-861E-36A7-10311D612729}"/>
              </a:ext>
            </a:extLst>
          </p:cNvPr>
          <p:cNvPicPr>
            <a:picLocks noChangeAspect="1"/>
          </p:cNvPicPr>
          <p:nvPr userDrawn="1"/>
        </p:nvPicPr>
        <p:blipFill>
          <a:blip r:embed="rId2">
            <a:extLst>
              <a:ext uri="{96DAC541-7B7A-43D3-8B79-37D633B846F1}">
                <asvg:svgBlip xmlns:asvg="http://schemas.microsoft.com/office/drawing/2016/SVG/main" r:embed="rId3"/>
              </a:ext>
            </a:extLst>
          </a:blip>
          <a:srcRect l="20972" r="31496"/>
          <a:stretch>
            <a:fillRect/>
          </a:stretch>
        </p:blipFill>
        <p:spPr>
          <a:xfrm>
            <a:off x="19050" y="9076982"/>
            <a:ext cx="18288000" cy="792566"/>
          </a:xfrm>
          <a:custGeom>
            <a:avLst/>
            <a:gdLst>
              <a:gd name="connsiteX0" fmla="*/ 0 w 6858000"/>
              <a:gd name="connsiteY0" fmla="*/ 400156 h 400156"/>
              <a:gd name="connsiteX1" fmla="*/ 0 w 6858000"/>
              <a:gd name="connsiteY1" fmla="*/ 0 h 400156"/>
              <a:gd name="connsiteX2" fmla="*/ 6858000 w 6858000"/>
              <a:gd name="connsiteY2" fmla="*/ 0 h 400156"/>
              <a:gd name="connsiteX3" fmla="*/ 6858000 w 6858000"/>
              <a:gd name="connsiteY3" fmla="*/ 400156 h 400156"/>
            </a:gdLst>
            <a:ahLst/>
            <a:cxnLst>
              <a:cxn ang="0">
                <a:pos x="connsiteX0" y="connsiteY0"/>
              </a:cxn>
              <a:cxn ang="0">
                <a:pos x="connsiteX1" y="connsiteY1"/>
              </a:cxn>
              <a:cxn ang="0">
                <a:pos x="connsiteX2" y="connsiteY2"/>
              </a:cxn>
              <a:cxn ang="0">
                <a:pos x="connsiteX3" y="connsiteY3"/>
              </a:cxn>
            </a:cxnLst>
            <a:rect l="l" t="t" r="r" b="b"/>
            <a:pathLst>
              <a:path w="6858000" h="400156">
                <a:moveTo>
                  <a:pt x="0" y="400156"/>
                </a:moveTo>
                <a:lnTo>
                  <a:pt x="0" y="0"/>
                </a:lnTo>
                <a:lnTo>
                  <a:pt x="6858000" y="0"/>
                </a:lnTo>
                <a:lnTo>
                  <a:pt x="6858000" y="400156"/>
                </a:lnTo>
                <a:close/>
              </a:path>
            </a:pathLst>
          </a:custGeom>
        </p:spPr>
      </p:pic>
      <p:sp>
        <p:nvSpPr>
          <p:cNvPr id="36" name="Oval 35">
            <a:extLst>
              <a:ext uri="{FF2B5EF4-FFF2-40B4-BE49-F238E27FC236}">
                <a16:creationId xmlns:a16="http://schemas.microsoft.com/office/drawing/2014/main" id="{1C9183AD-9166-27E4-F8C4-4AAE1C7F0BB9}"/>
              </a:ext>
            </a:extLst>
          </p:cNvPr>
          <p:cNvSpPr/>
          <p:nvPr userDrawn="1"/>
        </p:nvSpPr>
        <p:spPr>
          <a:xfrm>
            <a:off x="13695070" y="9201152"/>
            <a:ext cx="564869" cy="56486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8" name="Oval 37">
            <a:extLst>
              <a:ext uri="{FF2B5EF4-FFF2-40B4-BE49-F238E27FC236}">
                <a16:creationId xmlns:a16="http://schemas.microsoft.com/office/drawing/2014/main" id="{DFED6151-9FDE-FB42-89FC-0347B6A3276D}"/>
              </a:ext>
            </a:extLst>
          </p:cNvPr>
          <p:cNvSpPr/>
          <p:nvPr userDrawn="1"/>
        </p:nvSpPr>
        <p:spPr>
          <a:xfrm>
            <a:off x="12577994" y="9201152"/>
            <a:ext cx="564869" cy="56486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6" name="Footer Placeholder 45">
            <a:extLst>
              <a:ext uri="{FF2B5EF4-FFF2-40B4-BE49-F238E27FC236}">
                <a16:creationId xmlns:a16="http://schemas.microsoft.com/office/drawing/2014/main" id="{41E6D8BC-2E14-B95F-1E2F-30FF6EE3AEB3}"/>
              </a:ext>
            </a:extLst>
          </p:cNvPr>
          <p:cNvSpPr>
            <a:spLocks noGrp="1"/>
          </p:cNvSpPr>
          <p:nvPr>
            <p:ph type="ftr" sz="quarter" idx="14"/>
          </p:nvPr>
        </p:nvSpPr>
        <p:spPr/>
        <p:txBody>
          <a:bodyPr/>
          <a:lstStyle/>
          <a:p>
            <a:endParaRPr lang="en-US" dirty="0"/>
          </a:p>
        </p:txBody>
      </p:sp>
      <p:sp>
        <p:nvSpPr>
          <p:cNvPr id="47" name="Slide Number Placeholder 46">
            <a:extLst>
              <a:ext uri="{FF2B5EF4-FFF2-40B4-BE49-F238E27FC236}">
                <a16:creationId xmlns:a16="http://schemas.microsoft.com/office/drawing/2014/main" id="{89B6F428-7A93-4AA9-C12A-2A93DFEAF0B6}"/>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580811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2498598" y="2738438"/>
            <a:ext cx="13290804"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06D563D3-0A67-7027-7E6A-4A1CC1EFC697}"/>
              </a:ext>
            </a:extLst>
          </p:cNvPr>
          <p:cNvSpPr>
            <a:spLocks noGrp="1"/>
          </p:cNvSpPr>
          <p:nvPr>
            <p:ph type="body" sz="quarter" idx="13" hasCustomPrompt="1"/>
          </p:nvPr>
        </p:nvSpPr>
        <p:spPr>
          <a:xfrm>
            <a:off x="2723709" y="1190957"/>
            <a:ext cx="932688" cy="932688"/>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4800" b="0">
                <a:noFill/>
              </a:defRPr>
            </a:lvl1pPr>
          </a:lstStyle>
          <a:p>
            <a:pPr lvl="0"/>
            <a:r>
              <a:rPr lang="en-US" dirty="0"/>
              <a:t>X</a:t>
            </a:r>
          </a:p>
        </p:txBody>
      </p:sp>
      <p:sp>
        <p:nvSpPr>
          <p:cNvPr id="9" name="Footer Placeholder 8">
            <a:extLst>
              <a:ext uri="{FF2B5EF4-FFF2-40B4-BE49-F238E27FC236}">
                <a16:creationId xmlns:a16="http://schemas.microsoft.com/office/drawing/2014/main" id="{0253299D-623D-C544-F0BB-1CFBDADB60B5}"/>
              </a:ext>
            </a:extLst>
          </p:cNvPr>
          <p:cNvSpPr>
            <a:spLocks noGrp="1"/>
          </p:cNvSpPr>
          <p:nvPr>
            <p:ph type="ftr" sz="quarter" idx="14"/>
          </p:nvPr>
        </p:nvSpPr>
        <p:spPr/>
        <p:txBody>
          <a:bodyPr/>
          <a:lstStyle/>
          <a:p>
            <a:endParaRPr lang="en-US" dirty="0"/>
          </a:p>
        </p:txBody>
      </p:sp>
      <p:sp>
        <p:nvSpPr>
          <p:cNvPr id="10" name="Slide Number Placeholder 9">
            <a:extLst>
              <a:ext uri="{FF2B5EF4-FFF2-40B4-BE49-F238E27FC236}">
                <a16:creationId xmlns:a16="http://schemas.microsoft.com/office/drawing/2014/main" id="{D4DFB546-9FE5-4620-5D33-4097901B71B3}"/>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28279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 Table">
    <p:spTree>
      <p:nvGrpSpPr>
        <p:cNvPr id="1" name=""/>
        <p:cNvGrpSpPr/>
        <p:nvPr/>
      </p:nvGrpSpPr>
      <p:grpSpPr>
        <a:xfrm>
          <a:off x="0" y="0"/>
          <a:ext cx="0" cy="0"/>
          <a:chOff x="0" y="0"/>
          <a:chExt cx="0" cy="0"/>
        </a:xfrm>
      </p:grpSpPr>
      <p:pic>
        <p:nvPicPr>
          <p:cNvPr id="39" name="Graphic 38">
            <a:extLst>
              <a:ext uri="{FF2B5EF4-FFF2-40B4-BE49-F238E27FC236}">
                <a16:creationId xmlns:a16="http://schemas.microsoft.com/office/drawing/2014/main" id="{0FA7F5A0-ECAD-A574-6649-C54801870617}"/>
              </a:ext>
            </a:extLst>
          </p:cNvPr>
          <p:cNvPicPr>
            <a:picLocks noChangeAspect="1"/>
          </p:cNvPicPr>
          <p:nvPr userDrawn="1"/>
        </p:nvPicPr>
        <p:blipFill>
          <a:blip r:embed="rId2">
            <a:extLst>
              <a:ext uri="{96DAC541-7B7A-43D3-8B79-37D633B846F1}">
                <asvg:svgBlip xmlns:asvg="http://schemas.microsoft.com/office/drawing/2016/SVG/main" r:embed="rId3"/>
              </a:ext>
            </a:extLst>
          </a:blip>
          <a:srcRect t="26427" r="82873"/>
          <a:stretch>
            <a:fillRect/>
          </a:stretch>
        </p:blipFill>
        <p:spPr>
          <a:xfrm>
            <a:off x="13850442" y="2"/>
            <a:ext cx="4437558" cy="9157658"/>
          </a:xfrm>
          <a:custGeom>
            <a:avLst/>
            <a:gdLst>
              <a:gd name="connsiteX0" fmla="*/ 0 w 2958372"/>
              <a:gd name="connsiteY0" fmla="*/ 0 h 6105105"/>
              <a:gd name="connsiteX1" fmla="*/ 2958372 w 2958372"/>
              <a:gd name="connsiteY1" fmla="*/ 0 h 6105105"/>
              <a:gd name="connsiteX2" fmla="*/ 2958372 w 2958372"/>
              <a:gd name="connsiteY2" fmla="*/ 6105105 h 6105105"/>
              <a:gd name="connsiteX3" fmla="*/ 0 w 2958372"/>
              <a:gd name="connsiteY3" fmla="*/ 6105105 h 6105105"/>
            </a:gdLst>
            <a:ahLst/>
            <a:cxnLst>
              <a:cxn ang="0">
                <a:pos x="connsiteX0" y="connsiteY0"/>
              </a:cxn>
              <a:cxn ang="0">
                <a:pos x="connsiteX1" y="connsiteY1"/>
              </a:cxn>
              <a:cxn ang="0">
                <a:pos x="connsiteX2" y="connsiteY2"/>
              </a:cxn>
              <a:cxn ang="0">
                <a:pos x="connsiteX3" y="connsiteY3"/>
              </a:cxn>
            </a:cxnLst>
            <a:rect l="l" t="t" r="r" b="b"/>
            <a:pathLst>
              <a:path w="2958372" h="6105105">
                <a:moveTo>
                  <a:pt x="0" y="0"/>
                </a:moveTo>
                <a:lnTo>
                  <a:pt x="2958372" y="0"/>
                </a:lnTo>
                <a:lnTo>
                  <a:pt x="2958372" y="6105105"/>
                </a:lnTo>
                <a:lnTo>
                  <a:pt x="0" y="6105105"/>
                </a:lnTo>
                <a:close/>
              </a:path>
            </a:pathLst>
          </a:custGeom>
        </p:spPr>
      </p:pic>
      <p:sp>
        <p:nvSpPr>
          <p:cNvPr id="32" name="Rectangle 31">
            <a:extLst>
              <a:ext uri="{FF2B5EF4-FFF2-40B4-BE49-F238E27FC236}">
                <a16:creationId xmlns:a16="http://schemas.microsoft.com/office/drawing/2014/main" id="{98CD520B-B465-7A6D-37C4-8A060446902D}"/>
              </a:ext>
            </a:extLst>
          </p:cNvPr>
          <p:cNvSpPr/>
          <p:nvPr userDrawn="1"/>
        </p:nvSpPr>
        <p:spPr>
          <a:xfrm>
            <a:off x="3884388" y="1085849"/>
            <a:ext cx="13305984" cy="1171214"/>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5" name="Oval 14">
            <a:extLst>
              <a:ext uri="{FF2B5EF4-FFF2-40B4-BE49-F238E27FC236}">
                <a16:creationId xmlns:a16="http://schemas.microsoft.com/office/drawing/2014/main" id="{4C4684B3-A8D3-6A9A-C264-95DFAD1C3FCE}"/>
              </a:ext>
            </a:extLst>
          </p:cNvPr>
          <p:cNvSpPr/>
          <p:nvPr/>
        </p:nvSpPr>
        <p:spPr>
          <a:xfrm>
            <a:off x="13950021" y="3950967"/>
            <a:ext cx="562356" cy="56235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3896004" y="1083564"/>
            <a:ext cx="13305984" cy="114747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097280" y="3332988"/>
            <a:ext cx="12426696" cy="5980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2723709" y="1190957"/>
            <a:ext cx="932688" cy="932688"/>
          </a:xfrm>
          <a:prstGeom prst="ellipse">
            <a:avLst/>
          </a:prstGeom>
          <a:solidFill>
            <a:schemeClr val="accent4"/>
          </a:solidFill>
        </p:spPr>
        <p:txBody>
          <a:bodyPr lIns="0" tIns="0" rIns="0" bIns="0" anchor="ctr" anchorCtr="0">
            <a:noAutofit/>
          </a:bodyPr>
          <a:lstStyle>
            <a:lvl1pPr marL="0" indent="0" algn="ctr">
              <a:lnSpc>
                <a:spcPct val="100000"/>
              </a:lnSpc>
              <a:spcBef>
                <a:spcPts val="0"/>
              </a:spcBef>
              <a:buNone/>
              <a:defRPr sz="4800">
                <a:noFill/>
              </a:defRPr>
            </a:lvl1pPr>
          </a:lstStyle>
          <a:p>
            <a:pPr lvl="0"/>
            <a:r>
              <a:rPr lang="en-US" dirty="0"/>
              <a:t>X</a:t>
            </a:r>
          </a:p>
        </p:txBody>
      </p:sp>
      <p:sp>
        <p:nvSpPr>
          <p:cNvPr id="25" name="Rectangle 24">
            <a:extLst>
              <a:ext uri="{FF2B5EF4-FFF2-40B4-BE49-F238E27FC236}">
                <a16:creationId xmlns:a16="http://schemas.microsoft.com/office/drawing/2014/main" id="{CC1E68FE-16F1-5C98-AEF6-0EAB9EA632CA}"/>
              </a:ext>
            </a:extLst>
          </p:cNvPr>
          <p:cNvSpPr/>
          <p:nvPr userDrawn="1"/>
        </p:nvSpPr>
        <p:spPr>
          <a:xfrm>
            <a:off x="1098407" y="607101"/>
            <a:ext cx="16091966" cy="478749"/>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0" name="Footer Placeholder 39">
            <a:extLst>
              <a:ext uri="{FF2B5EF4-FFF2-40B4-BE49-F238E27FC236}">
                <a16:creationId xmlns:a16="http://schemas.microsoft.com/office/drawing/2014/main" id="{8727F01E-45EF-F70F-2A04-1EA69A246344}"/>
              </a:ext>
            </a:extLst>
          </p:cNvPr>
          <p:cNvSpPr>
            <a:spLocks noGrp="1"/>
          </p:cNvSpPr>
          <p:nvPr>
            <p:ph type="ftr" sz="quarter" idx="14"/>
          </p:nvPr>
        </p:nvSpPr>
        <p:spPr/>
        <p:txBody>
          <a:bodyPr/>
          <a:lstStyle/>
          <a:p>
            <a:endParaRPr lang="en-US" dirty="0"/>
          </a:p>
        </p:txBody>
      </p:sp>
      <p:sp>
        <p:nvSpPr>
          <p:cNvPr id="41" name="Slide Number Placeholder 40">
            <a:extLst>
              <a:ext uri="{FF2B5EF4-FFF2-40B4-BE49-F238E27FC236}">
                <a16:creationId xmlns:a16="http://schemas.microsoft.com/office/drawing/2014/main" id="{C388A650-32E8-11EC-26EE-D260D1953D57}"/>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453136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7F9A3535-D85B-F023-B8C0-28D2FEAAD9E0}"/>
              </a:ext>
            </a:extLst>
          </p:cNvPr>
          <p:cNvGrpSpPr/>
          <p:nvPr userDrawn="1"/>
        </p:nvGrpSpPr>
        <p:grpSpPr>
          <a:xfrm>
            <a:off x="2" y="5741269"/>
            <a:ext cx="18298418" cy="4545734"/>
            <a:chOff x="1" y="3827512"/>
            <a:chExt cx="12198945" cy="3030489"/>
          </a:xfrm>
        </p:grpSpPr>
        <p:sp>
          <p:nvSpPr>
            <p:cNvPr id="57" name="Freeform: Shape 56">
              <a:extLst>
                <a:ext uri="{FF2B5EF4-FFF2-40B4-BE49-F238E27FC236}">
                  <a16:creationId xmlns:a16="http://schemas.microsoft.com/office/drawing/2014/main" id="{C11C7D54-0954-B838-DA12-86EA86543A54}"/>
                </a:ext>
              </a:extLst>
            </p:cNvPr>
            <p:cNvSpPr/>
            <p:nvPr userDrawn="1"/>
          </p:nvSpPr>
          <p:spPr>
            <a:xfrm>
              <a:off x="11488761" y="5133340"/>
              <a:ext cx="521208" cy="1724660"/>
            </a:xfrm>
            <a:custGeom>
              <a:avLst/>
              <a:gdLst>
                <a:gd name="connsiteX0" fmla="*/ 834 w 513332"/>
                <a:gd name="connsiteY0" fmla="*/ -1393 h 1623974"/>
                <a:gd name="connsiteX1" fmla="*/ 514166 w 513332"/>
                <a:gd name="connsiteY1" fmla="*/ -1393 h 1623974"/>
                <a:gd name="connsiteX2" fmla="*/ 514166 w 513332"/>
                <a:gd name="connsiteY2" fmla="*/ 1622582 h 1623974"/>
                <a:gd name="connsiteX3" fmla="*/ 834 w 513332"/>
                <a:gd name="connsiteY3" fmla="*/ 1622582 h 1623974"/>
              </a:gdLst>
              <a:ahLst/>
              <a:cxnLst>
                <a:cxn ang="0">
                  <a:pos x="connsiteX0" y="connsiteY0"/>
                </a:cxn>
                <a:cxn ang="0">
                  <a:pos x="connsiteX1" y="connsiteY1"/>
                </a:cxn>
                <a:cxn ang="0">
                  <a:pos x="connsiteX2" y="connsiteY2"/>
                </a:cxn>
                <a:cxn ang="0">
                  <a:pos x="connsiteX3" y="connsiteY3"/>
                </a:cxn>
              </a:cxnLst>
              <a:rect l="l" t="t" r="r" b="b"/>
              <a:pathLst>
                <a:path w="513332" h="1623974">
                  <a:moveTo>
                    <a:pt x="834" y="-1393"/>
                  </a:moveTo>
                  <a:lnTo>
                    <a:pt x="514166" y="-1393"/>
                  </a:lnTo>
                  <a:lnTo>
                    <a:pt x="514166" y="1622582"/>
                  </a:lnTo>
                  <a:lnTo>
                    <a:pt x="834" y="1622582"/>
                  </a:lnTo>
                  <a:close/>
                </a:path>
              </a:pathLst>
            </a:custGeom>
            <a:solidFill>
              <a:schemeClr val="accent1"/>
            </a:solidFill>
            <a:ln w="2820" cap="flat">
              <a:solidFill>
                <a:schemeClr val="accent1"/>
              </a:solidFill>
              <a:prstDash val="solid"/>
              <a:miter/>
            </a:ln>
          </p:spPr>
          <p:txBody>
            <a:bodyPr rtlCol="0" anchor="ctr"/>
            <a:lstStyle/>
            <a:p>
              <a:endParaRPr lang="en-US" sz="2700" dirty="0"/>
            </a:p>
          </p:txBody>
        </p:sp>
        <p:pic>
          <p:nvPicPr>
            <p:cNvPr id="55" name="Graphic 54">
              <a:extLst>
                <a:ext uri="{FF2B5EF4-FFF2-40B4-BE49-F238E27FC236}">
                  <a16:creationId xmlns:a16="http://schemas.microsoft.com/office/drawing/2014/main" id="{E49D87C6-232E-E91C-0D76-756637414E88}"/>
                </a:ext>
              </a:extLst>
            </p:cNvPr>
            <p:cNvPicPr>
              <a:picLocks noChangeAspect="1"/>
            </p:cNvPicPr>
            <p:nvPr userDrawn="1"/>
          </p:nvPicPr>
          <p:blipFill>
            <a:blip r:embed="rId2">
              <a:extLst>
                <a:ext uri="{96DAC541-7B7A-43D3-8B79-37D633B846F1}">
                  <asvg:svgBlip xmlns:asvg="http://schemas.microsoft.com/office/drawing/2016/SVG/main" r:embed="rId3"/>
                </a:ext>
              </a:extLst>
            </a:blip>
            <a:srcRect l="9291" r="42583" b="30832"/>
            <a:stretch>
              <a:fillRect/>
            </a:stretch>
          </p:blipFill>
          <p:spPr>
            <a:xfrm>
              <a:off x="1" y="3827512"/>
              <a:ext cx="12198945" cy="3030489"/>
            </a:xfrm>
            <a:custGeom>
              <a:avLst/>
              <a:gdLst>
                <a:gd name="connsiteX0" fmla="*/ 0 w 12198945"/>
                <a:gd name="connsiteY0" fmla="*/ 0 h 3030489"/>
                <a:gd name="connsiteX1" fmla="*/ 12198945 w 12198945"/>
                <a:gd name="connsiteY1" fmla="*/ 0 h 3030489"/>
                <a:gd name="connsiteX2" fmla="*/ 12198945 w 12198945"/>
                <a:gd name="connsiteY2" fmla="*/ 1369519 h 3030489"/>
                <a:gd name="connsiteX3" fmla="*/ 11240822 w 12198945"/>
                <a:gd name="connsiteY3" fmla="*/ 1369519 h 3030489"/>
                <a:gd name="connsiteX4" fmla="*/ 11240822 w 12198945"/>
                <a:gd name="connsiteY4" fmla="*/ 3030489 h 3030489"/>
                <a:gd name="connsiteX5" fmla="*/ 0 w 12198945"/>
                <a:gd name="connsiteY5" fmla="*/ 3030489 h 303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8945" h="3030489">
                  <a:moveTo>
                    <a:pt x="0" y="0"/>
                  </a:moveTo>
                  <a:lnTo>
                    <a:pt x="12198945" y="0"/>
                  </a:lnTo>
                  <a:lnTo>
                    <a:pt x="12198945" y="1369519"/>
                  </a:lnTo>
                  <a:lnTo>
                    <a:pt x="11240822" y="1369519"/>
                  </a:lnTo>
                  <a:lnTo>
                    <a:pt x="11240822" y="3030489"/>
                  </a:lnTo>
                  <a:lnTo>
                    <a:pt x="0" y="3030489"/>
                  </a:lnTo>
                  <a:close/>
                </a:path>
              </a:pathLst>
            </a:custGeom>
          </p:spPr>
        </p:pic>
      </p:gr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2400300" y="3182112"/>
            <a:ext cx="9765792" cy="5367528"/>
          </a:xfrm>
        </p:spPr>
        <p:txBody>
          <a:bodyPr/>
          <a:lstStyle>
            <a:lvl1pPr marL="0" indent="0">
              <a:buNone/>
              <a:defRPr sz="2700"/>
            </a:lvl1pPr>
            <a:lvl2pPr marL="425196">
              <a:defRPr sz="2700"/>
            </a:lvl2pPr>
            <a:lvl3pPr marL="850392">
              <a:defRPr sz="2400"/>
            </a:lvl3pPr>
            <a:lvl4pPr marL="1138428">
              <a:defRPr sz="2100"/>
            </a:lvl4pPr>
            <a:lvl5pPr marL="1563624">
              <a:defRPr sz="2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2723709" y="1190957"/>
            <a:ext cx="932688" cy="932688"/>
          </a:xfrm>
          <a:prstGeom prst="ellipse">
            <a:avLst/>
          </a:prstGeom>
          <a:solidFill>
            <a:schemeClr val="accent1"/>
          </a:solidFill>
        </p:spPr>
        <p:txBody>
          <a:bodyPr lIns="0" tIns="0" rIns="0" bIns="0" anchor="t" anchorCtr="0">
            <a:noAutofit/>
          </a:bodyPr>
          <a:lstStyle>
            <a:lvl1pPr marL="0" indent="0" algn="ctr">
              <a:lnSpc>
                <a:spcPct val="100000"/>
              </a:lnSpc>
              <a:spcBef>
                <a:spcPts val="0"/>
              </a:spcBef>
              <a:buNone/>
              <a:defRPr sz="4800" b="0">
                <a:noFill/>
              </a:defRPr>
            </a:lvl1pPr>
          </a:lstStyle>
          <a:p>
            <a:pPr lvl="0"/>
            <a:r>
              <a:rPr lang="en-US" dirty="0"/>
              <a:t>X</a:t>
            </a:r>
          </a:p>
        </p:txBody>
      </p:sp>
      <p:sp>
        <p:nvSpPr>
          <p:cNvPr id="11" name="Freeform 65">
            <a:extLst>
              <a:ext uri="{FF2B5EF4-FFF2-40B4-BE49-F238E27FC236}">
                <a16:creationId xmlns:a16="http://schemas.microsoft.com/office/drawing/2014/main" id="{232AA84F-639D-A24B-BB67-2694CC069C65}"/>
              </a:ext>
            </a:extLst>
          </p:cNvPr>
          <p:cNvSpPr/>
          <p:nvPr/>
        </p:nvSpPr>
        <p:spPr>
          <a:xfrm>
            <a:off x="1258484" y="7767555"/>
            <a:ext cx="3235647" cy="2519445"/>
          </a:xfrm>
          <a:custGeom>
            <a:avLst/>
            <a:gdLst>
              <a:gd name="connsiteX0" fmla="*/ 1078549 w 2157098"/>
              <a:gd name="connsiteY0" fmla="*/ 0 h 1679630"/>
              <a:gd name="connsiteX1" fmla="*/ 2157098 w 2157098"/>
              <a:gd name="connsiteY1" fmla="*/ 1078549 h 1679630"/>
              <a:gd name="connsiteX2" fmla="*/ 2072341 w 2157098"/>
              <a:gd name="connsiteY2" fmla="*/ 1498369 h 1679630"/>
              <a:gd name="connsiteX3" fmla="*/ 1973955 w 2157098"/>
              <a:gd name="connsiteY3" fmla="*/ 1679630 h 1679630"/>
              <a:gd name="connsiteX4" fmla="*/ 183143 w 2157098"/>
              <a:gd name="connsiteY4" fmla="*/ 1679630 h 1679630"/>
              <a:gd name="connsiteX5" fmla="*/ 84758 w 2157098"/>
              <a:gd name="connsiteY5" fmla="*/ 1498369 h 1679630"/>
              <a:gd name="connsiteX6" fmla="*/ 0 w 2157098"/>
              <a:gd name="connsiteY6" fmla="*/ 1078549 h 1679630"/>
              <a:gd name="connsiteX7" fmla="*/ 1078549 w 2157098"/>
              <a:gd name="connsiteY7" fmla="*/ 0 h 167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679630">
                <a:moveTo>
                  <a:pt x="1078549" y="0"/>
                </a:moveTo>
                <a:cubicBezTo>
                  <a:pt x="1674215" y="0"/>
                  <a:pt x="2157098" y="482883"/>
                  <a:pt x="2157098" y="1078549"/>
                </a:cubicBezTo>
                <a:cubicBezTo>
                  <a:pt x="2157098" y="1227466"/>
                  <a:pt x="2126918" y="1369333"/>
                  <a:pt x="2072341" y="1498369"/>
                </a:cubicBezTo>
                <a:lnTo>
                  <a:pt x="1973955" y="1679630"/>
                </a:lnTo>
                <a:lnTo>
                  <a:pt x="183143" y="1679630"/>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solidFill>
                <a:schemeClr val="accent4"/>
              </a:solidFill>
            </a:endParaRPr>
          </a:p>
        </p:txBody>
      </p:sp>
      <p:sp>
        <p:nvSpPr>
          <p:cNvPr id="13" name="Oval 12">
            <a:extLst>
              <a:ext uri="{FF2B5EF4-FFF2-40B4-BE49-F238E27FC236}">
                <a16:creationId xmlns:a16="http://schemas.microsoft.com/office/drawing/2014/main" id="{439B8E7B-82C3-F9D6-9E34-8F76C40C8539}"/>
              </a:ext>
            </a:extLst>
          </p:cNvPr>
          <p:cNvSpPr/>
          <p:nvPr/>
        </p:nvSpPr>
        <p:spPr>
          <a:xfrm>
            <a:off x="14440076" y="7486377"/>
            <a:ext cx="562356" cy="56235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0" name="Footer Placeholder 59">
            <a:extLst>
              <a:ext uri="{FF2B5EF4-FFF2-40B4-BE49-F238E27FC236}">
                <a16:creationId xmlns:a16="http://schemas.microsoft.com/office/drawing/2014/main" id="{EACDB755-CEBA-6C68-443D-525463E80DAB}"/>
              </a:ext>
            </a:extLst>
          </p:cNvPr>
          <p:cNvSpPr>
            <a:spLocks noGrp="1"/>
          </p:cNvSpPr>
          <p:nvPr>
            <p:ph type="ftr" sz="quarter" idx="15"/>
          </p:nvPr>
        </p:nvSpPr>
        <p:spPr/>
        <p:txBody>
          <a:bodyPr/>
          <a:lstStyle/>
          <a:p>
            <a:endParaRPr lang="en-US" dirty="0"/>
          </a:p>
        </p:txBody>
      </p:sp>
      <p:sp>
        <p:nvSpPr>
          <p:cNvPr id="61" name="Slide Number Placeholder 60">
            <a:extLst>
              <a:ext uri="{FF2B5EF4-FFF2-40B4-BE49-F238E27FC236}">
                <a16:creationId xmlns:a16="http://schemas.microsoft.com/office/drawing/2014/main" id="{307D0F4E-2944-C947-2B6E-0547303F2566}"/>
              </a:ext>
            </a:extLst>
          </p:cNvPr>
          <p:cNvSpPr>
            <a:spLocks noGrp="1"/>
          </p:cNvSpPr>
          <p:nvPr>
            <p:ph type="sldNum" sz="quarter" idx="16"/>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908239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51" r:id="rId3"/>
    <p:sldLayoutId id="2147483669"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E197C-8454-08AA-A652-357480D9889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13530FAC-6DFA-F32C-E62D-5C32C06A02DC}"/>
              </a:ext>
            </a:extLst>
          </p:cNvPr>
          <p:cNvSpPr>
            <a:spLocks noGrp="1"/>
          </p:cNvSpPr>
          <p:nvPr>
            <p:ph type="ftr" sz="quarter" idx="3"/>
          </p:nvPr>
        </p:nvSpPr>
        <p:spPr>
          <a:xfrm>
            <a:off x="1098407" y="9351646"/>
            <a:ext cx="6172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F7B62FF-DCC3-B0E5-E9C3-736A708235A7}"/>
              </a:ext>
            </a:extLst>
          </p:cNvPr>
          <p:cNvSpPr>
            <a:spLocks noGrp="1"/>
          </p:cNvSpPr>
          <p:nvPr>
            <p:ph type="sldNum" sz="quarter" idx="4"/>
          </p:nvPr>
        </p:nvSpPr>
        <p:spPr>
          <a:xfrm>
            <a:off x="2477855" y="1213866"/>
            <a:ext cx="1412748" cy="932688"/>
          </a:xfrm>
          <a:prstGeom prst="rect">
            <a:avLst/>
          </a:prstGeom>
        </p:spPr>
        <p:txBody>
          <a:bodyPr vert="horz" lIns="91440" tIns="45720" rIns="91440" bIns="45720" rtlCol="0" anchor="ctr"/>
          <a:lstStyle>
            <a:lvl1pPr algn="ctr">
              <a:defRPr sz="4800">
                <a:solidFill>
                  <a:schemeClr val="bg2"/>
                </a:solidFill>
              </a:defRPr>
            </a:lvl1pPr>
          </a:lstStyle>
          <a:p>
            <a:fld id="{CC43B8D3-9A08-F84C-9DD4-44948BA52D4B}" type="slidenum">
              <a:rPr lang="en-US" smtClean="0"/>
              <a:pPr/>
              <a:t>‹#›</a:t>
            </a:fld>
            <a:endParaRPr lang="en-US" dirty="0"/>
          </a:p>
        </p:txBody>
      </p:sp>
      <p:sp>
        <p:nvSpPr>
          <p:cNvPr id="25" name="Rectangle 24">
            <a:extLst>
              <a:ext uri="{FF2B5EF4-FFF2-40B4-BE49-F238E27FC236}">
                <a16:creationId xmlns:a16="http://schemas.microsoft.com/office/drawing/2014/main" id="{0EEFFBFB-5A27-2D81-3931-C98447651EF4}"/>
              </a:ext>
            </a:extLst>
          </p:cNvPr>
          <p:cNvSpPr/>
          <p:nvPr userDrawn="1"/>
        </p:nvSpPr>
        <p:spPr>
          <a:xfrm>
            <a:off x="1098407" y="1085849"/>
            <a:ext cx="16091966" cy="1171214"/>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6" name="Rectangle 25">
            <a:extLst>
              <a:ext uri="{FF2B5EF4-FFF2-40B4-BE49-F238E27FC236}">
                <a16:creationId xmlns:a16="http://schemas.microsoft.com/office/drawing/2014/main" id="{5495E283-E2C6-EE8C-5FC9-96FD9B2DC537}"/>
              </a:ext>
            </a:extLst>
          </p:cNvPr>
          <p:cNvSpPr/>
          <p:nvPr userDrawn="1"/>
        </p:nvSpPr>
        <p:spPr>
          <a:xfrm>
            <a:off x="1098407" y="607101"/>
            <a:ext cx="16091966" cy="478749"/>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cxnSp>
        <p:nvCxnSpPr>
          <p:cNvPr id="28" name="Straight Connector 27">
            <a:extLst>
              <a:ext uri="{FF2B5EF4-FFF2-40B4-BE49-F238E27FC236}">
                <a16:creationId xmlns:a16="http://schemas.microsoft.com/office/drawing/2014/main" id="{6BEB7FA7-6E9C-81BB-8E55-A22BFF734E24}"/>
              </a:ext>
            </a:extLst>
          </p:cNvPr>
          <p:cNvCxnSpPr>
            <a:cxnSpLocks/>
          </p:cNvCxnSpPr>
          <p:nvPr userDrawn="1"/>
        </p:nvCxnSpPr>
        <p:spPr>
          <a:xfrm>
            <a:off x="2482596" y="1083564"/>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29" name="Graphic 28">
            <a:extLst>
              <a:ext uri="{FF2B5EF4-FFF2-40B4-BE49-F238E27FC236}">
                <a16:creationId xmlns:a16="http://schemas.microsoft.com/office/drawing/2014/main" id="{77E78B78-C9C0-6811-5C24-BA7F4E61203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3498771">
            <a:off x="1302785" y="1168484"/>
            <a:ext cx="990584" cy="990584"/>
          </a:xfrm>
          <a:prstGeom prst="rect">
            <a:avLst/>
          </a:prstGeom>
        </p:spPr>
      </p:pic>
      <p:cxnSp>
        <p:nvCxnSpPr>
          <p:cNvPr id="32" name="Straight Connector 31">
            <a:extLst>
              <a:ext uri="{FF2B5EF4-FFF2-40B4-BE49-F238E27FC236}">
                <a16:creationId xmlns:a16="http://schemas.microsoft.com/office/drawing/2014/main" id="{9F9C8F7F-2A36-A3D8-7C9C-CFDFFF47B82A}"/>
              </a:ext>
            </a:extLst>
          </p:cNvPr>
          <p:cNvCxnSpPr>
            <a:cxnSpLocks/>
          </p:cNvCxnSpPr>
          <p:nvPr userDrawn="1"/>
        </p:nvCxnSpPr>
        <p:spPr>
          <a:xfrm>
            <a:off x="3890603" y="1078169"/>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E59602F-1B68-185F-6DA7-FDDA1F06ACC2}"/>
              </a:ext>
            </a:extLst>
          </p:cNvPr>
          <p:cNvSpPr>
            <a:spLocks noGrp="1"/>
          </p:cNvSpPr>
          <p:nvPr>
            <p:ph type="title"/>
          </p:nvPr>
        </p:nvSpPr>
        <p:spPr>
          <a:xfrm>
            <a:off x="4046220" y="1097280"/>
            <a:ext cx="13143369" cy="1165860"/>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372648885"/>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83464" indent="-283464"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E197C-8454-08AA-A652-357480D9889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13530FAC-6DFA-F32C-E62D-5C32C06A02DC}"/>
              </a:ext>
            </a:extLst>
          </p:cNvPr>
          <p:cNvSpPr>
            <a:spLocks noGrp="1"/>
          </p:cNvSpPr>
          <p:nvPr>
            <p:ph type="ftr" sz="quarter" idx="3"/>
          </p:nvPr>
        </p:nvSpPr>
        <p:spPr>
          <a:xfrm>
            <a:off x="1098407" y="9351646"/>
            <a:ext cx="6172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F7B62FF-DCC3-B0E5-E9C3-736A708235A7}"/>
              </a:ext>
            </a:extLst>
          </p:cNvPr>
          <p:cNvSpPr>
            <a:spLocks noGrp="1"/>
          </p:cNvSpPr>
          <p:nvPr>
            <p:ph type="sldNum" sz="quarter" idx="4"/>
          </p:nvPr>
        </p:nvSpPr>
        <p:spPr>
          <a:xfrm>
            <a:off x="2477855" y="1213866"/>
            <a:ext cx="1412748" cy="932688"/>
          </a:xfrm>
          <a:prstGeom prst="rect">
            <a:avLst/>
          </a:prstGeom>
        </p:spPr>
        <p:txBody>
          <a:bodyPr vert="horz" lIns="91440" tIns="45720" rIns="91440" bIns="45720" rtlCol="0" anchor="ctr"/>
          <a:lstStyle>
            <a:lvl1pPr algn="ctr">
              <a:defRPr sz="4800">
                <a:solidFill>
                  <a:schemeClr val="bg2"/>
                </a:solidFill>
              </a:defRPr>
            </a:lvl1pPr>
          </a:lstStyle>
          <a:p>
            <a:fld id="{CC43B8D3-9A08-F84C-9DD4-44948BA52D4B}" type="slidenum">
              <a:rPr lang="en-US" smtClean="0"/>
              <a:pPr/>
              <a:t>‹#›</a:t>
            </a:fld>
            <a:endParaRPr lang="en-US" dirty="0"/>
          </a:p>
        </p:txBody>
      </p:sp>
      <p:sp>
        <p:nvSpPr>
          <p:cNvPr id="25" name="Rectangle 24">
            <a:extLst>
              <a:ext uri="{FF2B5EF4-FFF2-40B4-BE49-F238E27FC236}">
                <a16:creationId xmlns:a16="http://schemas.microsoft.com/office/drawing/2014/main" id="{0EEFFBFB-5A27-2D81-3931-C98447651EF4}"/>
              </a:ext>
            </a:extLst>
          </p:cNvPr>
          <p:cNvSpPr/>
          <p:nvPr userDrawn="1"/>
        </p:nvSpPr>
        <p:spPr>
          <a:xfrm>
            <a:off x="1098407" y="1085849"/>
            <a:ext cx="16091966" cy="1171214"/>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6" name="Rectangle 25">
            <a:extLst>
              <a:ext uri="{FF2B5EF4-FFF2-40B4-BE49-F238E27FC236}">
                <a16:creationId xmlns:a16="http://schemas.microsoft.com/office/drawing/2014/main" id="{5495E283-E2C6-EE8C-5FC9-96FD9B2DC537}"/>
              </a:ext>
            </a:extLst>
          </p:cNvPr>
          <p:cNvSpPr/>
          <p:nvPr userDrawn="1"/>
        </p:nvSpPr>
        <p:spPr>
          <a:xfrm>
            <a:off x="1098407" y="607101"/>
            <a:ext cx="16091966" cy="478749"/>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cxnSp>
        <p:nvCxnSpPr>
          <p:cNvPr id="28" name="Straight Connector 27">
            <a:extLst>
              <a:ext uri="{FF2B5EF4-FFF2-40B4-BE49-F238E27FC236}">
                <a16:creationId xmlns:a16="http://schemas.microsoft.com/office/drawing/2014/main" id="{6BEB7FA7-6E9C-81BB-8E55-A22BFF734E24}"/>
              </a:ext>
            </a:extLst>
          </p:cNvPr>
          <p:cNvCxnSpPr>
            <a:cxnSpLocks/>
          </p:cNvCxnSpPr>
          <p:nvPr userDrawn="1"/>
        </p:nvCxnSpPr>
        <p:spPr>
          <a:xfrm>
            <a:off x="2482596" y="1083564"/>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29" name="Graphic 28">
            <a:extLst>
              <a:ext uri="{FF2B5EF4-FFF2-40B4-BE49-F238E27FC236}">
                <a16:creationId xmlns:a16="http://schemas.microsoft.com/office/drawing/2014/main" id="{77E78B78-C9C0-6811-5C24-BA7F4E61203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3498771">
            <a:off x="1302785" y="1168484"/>
            <a:ext cx="990584" cy="990584"/>
          </a:xfrm>
          <a:prstGeom prst="rect">
            <a:avLst/>
          </a:prstGeom>
        </p:spPr>
      </p:pic>
      <p:cxnSp>
        <p:nvCxnSpPr>
          <p:cNvPr id="32" name="Straight Connector 31">
            <a:extLst>
              <a:ext uri="{FF2B5EF4-FFF2-40B4-BE49-F238E27FC236}">
                <a16:creationId xmlns:a16="http://schemas.microsoft.com/office/drawing/2014/main" id="{9F9C8F7F-2A36-A3D8-7C9C-CFDFFF47B82A}"/>
              </a:ext>
            </a:extLst>
          </p:cNvPr>
          <p:cNvCxnSpPr>
            <a:cxnSpLocks/>
          </p:cNvCxnSpPr>
          <p:nvPr userDrawn="1"/>
        </p:nvCxnSpPr>
        <p:spPr>
          <a:xfrm>
            <a:off x="3890603" y="1078169"/>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E59602F-1B68-185F-6DA7-FDDA1F06ACC2}"/>
              </a:ext>
            </a:extLst>
          </p:cNvPr>
          <p:cNvSpPr>
            <a:spLocks noGrp="1"/>
          </p:cNvSpPr>
          <p:nvPr>
            <p:ph type="title"/>
          </p:nvPr>
        </p:nvSpPr>
        <p:spPr>
          <a:xfrm>
            <a:off x="4046220" y="1097280"/>
            <a:ext cx="13143369" cy="1165860"/>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372648885"/>
      </p:ext>
    </p:extLst>
  </p:cSld>
  <p:clrMap bg1="lt1" tx1="dk1" bg2="lt2" tx2="dk2" accent1="accent1" accent2="accent2" accent3="accent3" accent4="accent4" accent5="accent5" accent6="accent6" hlink="hlink" folHlink="folHlink"/>
  <p:sldLayoutIdLst>
    <p:sldLayoutId id="2147483662" r:id="rId1"/>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83464" indent="-283464"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E197C-8454-08AA-A652-357480D9889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13530FAC-6DFA-F32C-E62D-5C32C06A02DC}"/>
              </a:ext>
            </a:extLst>
          </p:cNvPr>
          <p:cNvSpPr>
            <a:spLocks noGrp="1"/>
          </p:cNvSpPr>
          <p:nvPr>
            <p:ph type="ftr" sz="quarter" idx="3"/>
          </p:nvPr>
        </p:nvSpPr>
        <p:spPr>
          <a:xfrm>
            <a:off x="1098407" y="9351646"/>
            <a:ext cx="6172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F7B62FF-DCC3-B0E5-E9C3-736A708235A7}"/>
              </a:ext>
            </a:extLst>
          </p:cNvPr>
          <p:cNvSpPr>
            <a:spLocks noGrp="1"/>
          </p:cNvSpPr>
          <p:nvPr>
            <p:ph type="sldNum" sz="quarter" idx="4"/>
          </p:nvPr>
        </p:nvSpPr>
        <p:spPr>
          <a:xfrm>
            <a:off x="2477855" y="1213866"/>
            <a:ext cx="1412748" cy="932688"/>
          </a:xfrm>
          <a:prstGeom prst="rect">
            <a:avLst/>
          </a:prstGeom>
        </p:spPr>
        <p:txBody>
          <a:bodyPr vert="horz" lIns="91440" tIns="45720" rIns="91440" bIns="45720" rtlCol="0" anchor="ctr"/>
          <a:lstStyle>
            <a:lvl1pPr algn="ctr">
              <a:defRPr sz="4800">
                <a:solidFill>
                  <a:schemeClr val="bg2"/>
                </a:solidFill>
              </a:defRPr>
            </a:lvl1pPr>
          </a:lstStyle>
          <a:p>
            <a:fld id="{CC43B8D3-9A08-F84C-9DD4-44948BA52D4B}" type="slidenum">
              <a:rPr lang="en-US" smtClean="0"/>
              <a:pPr/>
              <a:t>‹#›</a:t>
            </a:fld>
            <a:endParaRPr lang="en-US" dirty="0"/>
          </a:p>
        </p:txBody>
      </p:sp>
      <p:sp>
        <p:nvSpPr>
          <p:cNvPr id="25" name="Rectangle 24">
            <a:extLst>
              <a:ext uri="{FF2B5EF4-FFF2-40B4-BE49-F238E27FC236}">
                <a16:creationId xmlns:a16="http://schemas.microsoft.com/office/drawing/2014/main" id="{0EEFFBFB-5A27-2D81-3931-C98447651EF4}"/>
              </a:ext>
            </a:extLst>
          </p:cNvPr>
          <p:cNvSpPr/>
          <p:nvPr userDrawn="1"/>
        </p:nvSpPr>
        <p:spPr>
          <a:xfrm>
            <a:off x="1098407" y="1085849"/>
            <a:ext cx="16091966" cy="1171214"/>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6" name="Rectangle 25">
            <a:extLst>
              <a:ext uri="{FF2B5EF4-FFF2-40B4-BE49-F238E27FC236}">
                <a16:creationId xmlns:a16="http://schemas.microsoft.com/office/drawing/2014/main" id="{5495E283-E2C6-EE8C-5FC9-96FD9B2DC537}"/>
              </a:ext>
            </a:extLst>
          </p:cNvPr>
          <p:cNvSpPr/>
          <p:nvPr userDrawn="1"/>
        </p:nvSpPr>
        <p:spPr>
          <a:xfrm>
            <a:off x="1098407" y="607101"/>
            <a:ext cx="16091966" cy="478749"/>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cxnSp>
        <p:nvCxnSpPr>
          <p:cNvPr id="28" name="Straight Connector 27">
            <a:extLst>
              <a:ext uri="{FF2B5EF4-FFF2-40B4-BE49-F238E27FC236}">
                <a16:creationId xmlns:a16="http://schemas.microsoft.com/office/drawing/2014/main" id="{6BEB7FA7-6E9C-81BB-8E55-A22BFF734E24}"/>
              </a:ext>
            </a:extLst>
          </p:cNvPr>
          <p:cNvCxnSpPr>
            <a:cxnSpLocks/>
          </p:cNvCxnSpPr>
          <p:nvPr userDrawn="1"/>
        </p:nvCxnSpPr>
        <p:spPr>
          <a:xfrm>
            <a:off x="2482596" y="1083564"/>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29" name="Graphic 28">
            <a:extLst>
              <a:ext uri="{FF2B5EF4-FFF2-40B4-BE49-F238E27FC236}">
                <a16:creationId xmlns:a16="http://schemas.microsoft.com/office/drawing/2014/main" id="{77E78B78-C9C0-6811-5C24-BA7F4E61203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rot="13498771">
            <a:off x="1302785" y="1168484"/>
            <a:ext cx="990584" cy="990584"/>
          </a:xfrm>
          <a:prstGeom prst="rect">
            <a:avLst/>
          </a:prstGeom>
        </p:spPr>
      </p:pic>
      <p:cxnSp>
        <p:nvCxnSpPr>
          <p:cNvPr id="32" name="Straight Connector 31">
            <a:extLst>
              <a:ext uri="{FF2B5EF4-FFF2-40B4-BE49-F238E27FC236}">
                <a16:creationId xmlns:a16="http://schemas.microsoft.com/office/drawing/2014/main" id="{9F9C8F7F-2A36-A3D8-7C9C-CFDFFF47B82A}"/>
              </a:ext>
            </a:extLst>
          </p:cNvPr>
          <p:cNvCxnSpPr>
            <a:cxnSpLocks/>
          </p:cNvCxnSpPr>
          <p:nvPr userDrawn="1"/>
        </p:nvCxnSpPr>
        <p:spPr>
          <a:xfrm>
            <a:off x="3890603" y="1078169"/>
            <a:ext cx="0" cy="1171212"/>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E59602F-1B68-185F-6DA7-FDDA1F06ACC2}"/>
              </a:ext>
            </a:extLst>
          </p:cNvPr>
          <p:cNvSpPr>
            <a:spLocks noGrp="1"/>
          </p:cNvSpPr>
          <p:nvPr>
            <p:ph type="title"/>
          </p:nvPr>
        </p:nvSpPr>
        <p:spPr>
          <a:xfrm>
            <a:off x="4046220" y="1097280"/>
            <a:ext cx="13143369" cy="1165860"/>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372648885"/>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65" r:id="rId3"/>
    <p:sldLayoutId id="2147483661" r:id="rId4"/>
    <p:sldLayoutId id="2147483663" r:id="rId5"/>
    <p:sldLayoutId id="2147483650" r:id="rId6"/>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83464" indent="-283464"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55.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54.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56.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57.svg"/></Relationships>
</file>

<file path=ppt/slides/_rels/slide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62.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25.png"/><Relationship Id="rId16"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Layout" Target="../diagrams/layout2.xml"/><Relationship Id="rId7" Type="http://schemas.openxmlformats.org/officeDocument/2006/relationships/image" Target="../media/image71.png"/><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73.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2.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41.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43.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4.png"/><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6.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45.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8.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47.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51.pn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5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53.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 Id="rId1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TextBox 12"/>
          <p:cNvSpPr txBox="1"/>
          <p:nvPr/>
        </p:nvSpPr>
        <p:spPr>
          <a:xfrm>
            <a:off x="2961342" y="2891187"/>
            <a:ext cx="12089435" cy="2558231"/>
          </a:xfrm>
          <a:prstGeom prst="rect">
            <a:avLst/>
          </a:prstGeom>
        </p:spPr>
        <p:txBody>
          <a:bodyPr lIns="0" tIns="0" rIns="0" bIns="0" rtlCol="0" anchor="t">
            <a:spAutoFit/>
          </a:bodyPr>
          <a:lstStyle/>
          <a:p>
            <a:pPr algn="ctr">
              <a:lnSpc>
                <a:spcPts val="18904"/>
              </a:lnSpc>
            </a:pPr>
            <a:r>
              <a:rPr lang="en-US" sz="18904">
                <a:solidFill>
                  <a:srgbClr val="597EAA"/>
                </a:solidFill>
                <a:latin typeface="Chewy"/>
                <a:ea typeface="Chewy"/>
                <a:cs typeface="Chewy"/>
                <a:sym typeface="Chewy"/>
              </a:rPr>
              <a:t>CACFP</a:t>
            </a:r>
          </a:p>
        </p:txBody>
      </p:sp>
      <p:sp>
        <p:nvSpPr>
          <p:cNvPr id="13" name="TextBox 13"/>
          <p:cNvSpPr txBox="1"/>
          <p:nvPr/>
        </p:nvSpPr>
        <p:spPr>
          <a:xfrm>
            <a:off x="5024597" y="7172623"/>
            <a:ext cx="8238805" cy="585887"/>
          </a:xfrm>
          <a:prstGeom prst="rect">
            <a:avLst/>
          </a:prstGeom>
        </p:spPr>
        <p:txBody>
          <a:bodyPr lIns="0" tIns="0" rIns="0" bIns="0" rtlCol="0" anchor="t">
            <a:spAutoFit/>
          </a:bodyPr>
          <a:lstStyle/>
          <a:p>
            <a:pPr algn="ctr">
              <a:lnSpc>
                <a:spcPts val="3941"/>
              </a:lnSpc>
            </a:pPr>
            <a:r>
              <a:rPr lang="en-US" sz="3941">
                <a:solidFill>
                  <a:srgbClr val="74A8CF"/>
                </a:solidFill>
                <a:latin typeface="Codec Pro"/>
                <a:ea typeface="Codec Pro"/>
                <a:cs typeface="Codec Pro"/>
                <a:sym typeface="Codec Pro"/>
              </a:rPr>
              <a:t>at the Food Bank of Alaska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8511290" y="1309098"/>
            <a:ext cx="7764049" cy="5201913"/>
          </a:xfrm>
          <a:custGeom>
            <a:avLst/>
            <a:gdLst/>
            <a:ahLst/>
            <a:cxnLst/>
            <a:rect l="l" t="t" r="r" b="b"/>
            <a:pathLst>
              <a:path w="7764049" h="5201913">
                <a:moveTo>
                  <a:pt x="0" y="0"/>
                </a:moveTo>
                <a:lnTo>
                  <a:pt x="7764049" y="0"/>
                </a:lnTo>
                <a:lnTo>
                  <a:pt x="7764049" y="5201913"/>
                </a:lnTo>
                <a:lnTo>
                  <a:pt x="0" y="5201913"/>
                </a:lnTo>
                <a:lnTo>
                  <a:pt x="0" y="0"/>
                </a:lnTo>
                <a:close/>
              </a:path>
            </a:pathLst>
          </a:custGeom>
          <a:blipFill>
            <a:blip r:embed="rId12"/>
            <a:stretch>
              <a:fillRect/>
            </a:stretch>
          </a:blipFill>
        </p:spPr>
        <p:txBody>
          <a:bodyPr/>
          <a:lstStyle/>
          <a:p>
            <a:endParaRPr lang="en-US"/>
          </a:p>
        </p:txBody>
      </p:sp>
      <p:sp>
        <p:nvSpPr>
          <p:cNvPr id="13" name="Freeform 13"/>
          <p:cNvSpPr/>
          <p:nvPr/>
        </p:nvSpPr>
        <p:spPr>
          <a:xfrm>
            <a:off x="1410446" y="4593072"/>
            <a:ext cx="6717291" cy="4483791"/>
          </a:xfrm>
          <a:custGeom>
            <a:avLst/>
            <a:gdLst/>
            <a:ahLst/>
            <a:cxnLst/>
            <a:rect l="l" t="t" r="r" b="b"/>
            <a:pathLst>
              <a:path w="6717291" h="4483791">
                <a:moveTo>
                  <a:pt x="0" y="0"/>
                </a:moveTo>
                <a:lnTo>
                  <a:pt x="6717290" y="0"/>
                </a:lnTo>
                <a:lnTo>
                  <a:pt x="6717290" y="4483792"/>
                </a:lnTo>
                <a:lnTo>
                  <a:pt x="0" y="4483792"/>
                </a:lnTo>
                <a:lnTo>
                  <a:pt x="0" y="0"/>
                </a:lnTo>
                <a:close/>
              </a:path>
            </a:pathLst>
          </a:custGeom>
          <a:blipFill>
            <a:blip r:embed="rId13"/>
            <a:stretch>
              <a:fillRect/>
            </a:stretch>
          </a:blipFill>
        </p:spPr>
        <p:txBody>
          <a:bodyPr/>
          <a:lstStyle/>
          <a:p>
            <a:endParaRPr lang="en-US"/>
          </a:p>
        </p:txBody>
      </p:sp>
      <p:sp>
        <p:nvSpPr>
          <p:cNvPr id="14" name="TextBox 14"/>
          <p:cNvSpPr txBox="1"/>
          <p:nvPr/>
        </p:nvSpPr>
        <p:spPr>
          <a:xfrm>
            <a:off x="-283281" y="974119"/>
            <a:ext cx="9696202" cy="1491016"/>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ACTIVITY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1945729" y="1829154"/>
            <a:ext cx="6017417" cy="6017417"/>
          </a:xfrm>
          <a:custGeom>
            <a:avLst/>
            <a:gdLst/>
            <a:ahLst/>
            <a:cxnLst/>
            <a:rect l="l" t="t" r="r" b="b"/>
            <a:pathLst>
              <a:path w="6017417" h="6017417">
                <a:moveTo>
                  <a:pt x="0" y="0"/>
                </a:moveTo>
                <a:lnTo>
                  <a:pt x="6017418" y="0"/>
                </a:lnTo>
                <a:lnTo>
                  <a:pt x="6017418" y="6017417"/>
                </a:lnTo>
                <a:lnTo>
                  <a:pt x="0" y="601741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112142" y="1178896"/>
            <a:ext cx="9696202" cy="1491016"/>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IMPACT</a:t>
            </a:r>
          </a:p>
        </p:txBody>
      </p:sp>
      <p:sp>
        <p:nvSpPr>
          <p:cNvPr id="14" name="TextBox 14"/>
          <p:cNvSpPr txBox="1"/>
          <p:nvPr/>
        </p:nvSpPr>
        <p:spPr>
          <a:xfrm>
            <a:off x="9940882" y="4919585"/>
            <a:ext cx="7101759" cy="4045803"/>
          </a:xfrm>
          <a:prstGeom prst="rect">
            <a:avLst/>
          </a:prstGeom>
        </p:spPr>
        <p:txBody>
          <a:bodyPr lIns="0" tIns="0" rIns="0" bIns="0" rtlCol="0" anchor="t">
            <a:spAutoFit/>
          </a:bodyPr>
          <a:lstStyle/>
          <a:p>
            <a:pPr algn="ctr">
              <a:lnSpc>
                <a:spcPts val="5377"/>
              </a:lnSpc>
            </a:pPr>
            <a:r>
              <a:rPr lang="en-US" sz="3841">
                <a:solidFill>
                  <a:srgbClr val="74A8CF"/>
                </a:solidFill>
                <a:latin typeface="Chewy"/>
                <a:ea typeface="Chewy"/>
                <a:cs typeface="Chewy"/>
                <a:sym typeface="Chewy"/>
              </a:rPr>
              <a:t>Number of sites: 2</a:t>
            </a:r>
          </a:p>
          <a:p>
            <a:pPr algn="ctr">
              <a:lnSpc>
                <a:spcPts val="5377"/>
              </a:lnSpc>
            </a:pPr>
            <a:r>
              <a:rPr lang="en-US" sz="3841">
                <a:solidFill>
                  <a:srgbClr val="74A8CF"/>
                </a:solidFill>
                <a:latin typeface="Chewy"/>
                <a:ea typeface="Chewy"/>
                <a:cs typeface="Chewy"/>
                <a:sym typeface="Chewy"/>
              </a:rPr>
              <a:t>Number of meals served: 1,215</a:t>
            </a:r>
          </a:p>
          <a:p>
            <a:pPr algn="ctr">
              <a:lnSpc>
                <a:spcPts val="5377"/>
              </a:lnSpc>
            </a:pPr>
            <a:r>
              <a:rPr lang="en-US" sz="3841">
                <a:solidFill>
                  <a:srgbClr val="74A8CF"/>
                </a:solidFill>
                <a:latin typeface="Chewy"/>
                <a:ea typeface="Chewy"/>
                <a:cs typeface="Chewy"/>
                <a:sym typeface="Chewy"/>
              </a:rPr>
              <a:t>Average daily attendance: 40 </a:t>
            </a:r>
          </a:p>
          <a:p>
            <a:pPr algn="l">
              <a:lnSpc>
                <a:spcPts val="5377"/>
              </a:lnSpc>
            </a:pPr>
            <a:endParaRPr lang="en-US" sz="3841">
              <a:solidFill>
                <a:srgbClr val="74A8CF"/>
              </a:solidFill>
              <a:latin typeface="Chewy"/>
              <a:ea typeface="Chewy"/>
              <a:cs typeface="Chewy"/>
              <a:sym typeface="Chewy"/>
            </a:endParaRPr>
          </a:p>
          <a:p>
            <a:pPr algn="l">
              <a:lnSpc>
                <a:spcPts val="5377"/>
              </a:lnSpc>
            </a:pPr>
            <a:endParaRPr lang="en-US" sz="3841">
              <a:solidFill>
                <a:srgbClr val="74A8CF"/>
              </a:solidFill>
              <a:latin typeface="Chewy"/>
              <a:ea typeface="Chewy"/>
              <a:cs typeface="Chewy"/>
              <a:sym typeface="Chewy"/>
            </a:endParaRPr>
          </a:p>
          <a:p>
            <a:pPr algn="l">
              <a:lnSpc>
                <a:spcPts val="5377"/>
              </a:lnSpc>
            </a:pPr>
            <a:endParaRPr lang="en-US" sz="3841">
              <a:solidFill>
                <a:srgbClr val="74A8CF"/>
              </a:solidFill>
              <a:latin typeface="Chewy"/>
              <a:ea typeface="Chewy"/>
              <a:cs typeface="Chewy"/>
              <a:sym typeface="Chewy"/>
            </a:endParaRPr>
          </a:p>
        </p:txBody>
      </p:sp>
      <p:sp>
        <p:nvSpPr>
          <p:cNvPr id="15" name="TextBox 15"/>
          <p:cNvSpPr txBox="1"/>
          <p:nvPr/>
        </p:nvSpPr>
        <p:spPr>
          <a:xfrm>
            <a:off x="9484133" y="3318829"/>
            <a:ext cx="7558508" cy="923265"/>
          </a:xfrm>
          <a:prstGeom prst="rect">
            <a:avLst/>
          </a:prstGeom>
        </p:spPr>
        <p:txBody>
          <a:bodyPr lIns="0" tIns="0" rIns="0" bIns="0" rtlCol="0" anchor="t">
            <a:spAutoFit/>
          </a:bodyPr>
          <a:lstStyle/>
          <a:p>
            <a:pPr algn="ctr">
              <a:lnSpc>
                <a:spcPts val="7517"/>
              </a:lnSpc>
              <a:spcBef>
                <a:spcPct val="0"/>
              </a:spcBef>
            </a:pPr>
            <a:r>
              <a:rPr lang="en-US" sz="5369">
                <a:solidFill>
                  <a:srgbClr val="74A8CF"/>
                </a:solidFill>
                <a:latin typeface="Chewy"/>
                <a:ea typeface="Chewy"/>
                <a:cs typeface="Chewy"/>
                <a:sym typeface="Chewy"/>
              </a:rPr>
              <a:t>CACFP 24-25 program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29909-F216-BF25-6D8D-CAF8D6FE999E}"/>
              </a:ext>
            </a:extLst>
          </p:cNvPr>
          <p:cNvSpPr>
            <a:spLocks noGrp="1"/>
          </p:cNvSpPr>
          <p:nvPr>
            <p:ph type="ctrTitle"/>
          </p:nvPr>
        </p:nvSpPr>
        <p:spPr>
          <a:xfrm>
            <a:off x="2286000" y="6279849"/>
            <a:ext cx="13716000" cy="1759743"/>
          </a:xfrm>
        </p:spPr>
        <p:txBody>
          <a:bodyPr>
            <a:noAutofit/>
          </a:bodyPr>
          <a:lstStyle/>
          <a:p>
            <a:r>
              <a:rPr lang="en-US" sz="12000" b="1">
                <a:solidFill>
                  <a:srgbClr val="96AA9D"/>
                </a:solidFill>
              </a:rPr>
              <a:t>Traditional SFSP</a:t>
            </a:r>
          </a:p>
        </p:txBody>
      </p:sp>
      <p:sp>
        <p:nvSpPr>
          <p:cNvPr id="3" name="Subtitle 2">
            <a:extLst>
              <a:ext uri="{FF2B5EF4-FFF2-40B4-BE49-F238E27FC236}">
                <a16:creationId xmlns:a16="http://schemas.microsoft.com/office/drawing/2014/main" id="{66396853-291C-5E26-9B0C-CD078CAA4BA8}"/>
              </a:ext>
            </a:extLst>
          </p:cNvPr>
          <p:cNvSpPr>
            <a:spLocks noGrp="1"/>
          </p:cNvSpPr>
          <p:nvPr>
            <p:ph type="subTitle" idx="1"/>
          </p:nvPr>
        </p:nvSpPr>
        <p:spPr>
          <a:xfrm>
            <a:off x="2286000" y="8039593"/>
            <a:ext cx="13716000" cy="907874"/>
          </a:xfrm>
        </p:spPr>
        <p:txBody>
          <a:bodyPr vert="horz" lIns="137160" tIns="68580" rIns="137160" bIns="68580" rtlCol="0" anchor="t">
            <a:noAutofit/>
          </a:bodyPr>
          <a:lstStyle/>
          <a:p>
            <a:r>
              <a:rPr lang="en-US" sz="6600">
                <a:solidFill>
                  <a:srgbClr val="FFFCEF"/>
                </a:solidFill>
              </a:rPr>
              <a:t>Understanding The Program</a:t>
            </a:r>
          </a:p>
          <a:p>
            <a:endParaRPr lang="en-US" sz="6600"/>
          </a:p>
        </p:txBody>
      </p:sp>
      <p:pic>
        <p:nvPicPr>
          <p:cNvPr id="4" name="Picture 3" descr="A hand holding a fork&#10;&#10;AI-generated content may be incorrect.">
            <a:extLst>
              <a:ext uri="{FF2B5EF4-FFF2-40B4-BE49-F238E27FC236}">
                <a16:creationId xmlns:a16="http://schemas.microsoft.com/office/drawing/2014/main" id="{A998534D-2A9B-40A4-5D68-FBE93A638601}"/>
              </a:ext>
            </a:extLst>
          </p:cNvPr>
          <p:cNvPicPr>
            <a:picLocks noChangeAspect="1"/>
          </p:cNvPicPr>
          <p:nvPr/>
        </p:nvPicPr>
        <p:blipFill>
          <a:blip r:embed="rId2"/>
          <a:stretch>
            <a:fillRect/>
          </a:stretch>
        </p:blipFill>
        <p:spPr>
          <a:xfrm>
            <a:off x="6975347" y="734917"/>
            <a:ext cx="4330730" cy="5373449"/>
          </a:xfrm>
          <a:prstGeom prst="rect">
            <a:avLst/>
          </a:prstGeom>
        </p:spPr>
      </p:pic>
    </p:spTree>
    <p:extLst>
      <p:ext uri="{BB962C8B-B14F-4D97-AF65-F5344CB8AC3E}">
        <p14:creationId xmlns:p14="http://schemas.microsoft.com/office/powerpoint/2010/main" val="342512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4A891-6454-1B39-0EC3-04E28164B448}"/>
              </a:ext>
            </a:extLst>
          </p:cNvPr>
          <p:cNvSpPr>
            <a:spLocks noGrp="1"/>
          </p:cNvSpPr>
          <p:nvPr>
            <p:ph idx="1"/>
          </p:nvPr>
        </p:nvSpPr>
        <p:spPr>
          <a:xfrm>
            <a:off x="1257300" y="3101295"/>
            <a:ext cx="15773400" cy="6527007"/>
          </a:xfrm>
        </p:spPr>
        <p:txBody>
          <a:bodyPr vert="horz" lIns="137160" tIns="68580" rIns="137160" bIns="68580" rtlCol="0" anchor="t">
            <a:normAutofit lnSpcReduction="10000"/>
          </a:bodyPr>
          <a:lstStyle/>
          <a:p>
            <a:pPr marL="0" indent="0">
              <a:buNone/>
            </a:pPr>
            <a:r>
              <a:rPr lang="en-US" dirty="0"/>
              <a:t>The Special Food Service Program for Children was created as an amendment to the National School Lunch Act (NSLA) in 1968 and was initially a 3-year pilot.</a:t>
            </a:r>
          </a:p>
          <a:p>
            <a:pPr lvl="1">
              <a:buFont typeface="Arial" panose="020B0604020202020204" pitchFamily="34" charset="0"/>
              <a:buChar char="•"/>
            </a:pPr>
            <a:r>
              <a:rPr lang="en-US" sz="4200" dirty="0"/>
              <a:t>Summer</a:t>
            </a:r>
          </a:p>
          <a:p>
            <a:pPr lvl="1">
              <a:buFont typeface="Arial" panose="020B0604020202020204" pitchFamily="34" charset="0"/>
              <a:buChar char="•"/>
            </a:pPr>
            <a:r>
              <a:rPr lang="en-US" sz="4200" dirty="0"/>
              <a:t>Child Care</a:t>
            </a:r>
          </a:p>
          <a:p>
            <a:pPr marL="0" indent="0">
              <a:buNone/>
            </a:pPr>
            <a:endParaRPr lang="en-US" dirty="0"/>
          </a:p>
          <a:p>
            <a:pPr marL="0" indent="0">
              <a:buNone/>
            </a:pPr>
            <a:r>
              <a:rPr lang="en-US" dirty="0"/>
              <a:t>Summer Food Service Plan was established in 1975</a:t>
            </a:r>
          </a:p>
          <a:p>
            <a:pPr lvl="1">
              <a:buFont typeface="Arial" panose="020B0604020202020204" pitchFamily="34" charset="0"/>
              <a:buChar char="•"/>
            </a:pPr>
            <a:r>
              <a:rPr lang="en-US" sz="4200" dirty="0"/>
              <a:t>Poor economic conditions was expanded to 50% from 33% in 1981</a:t>
            </a:r>
          </a:p>
          <a:p>
            <a:pPr lvl="1"/>
            <a:endParaRPr lang="en-US" dirty="0"/>
          </a:p>
          <a:p>
            <a:pPr lvl="1"/>
            <a:endParaRPr lang="en-US" dirty="0"/>
          </a:p>
          <a:p>
            <a:pPr marL="0" lvl="1" indent="0">
              <a:buNone/>
            </a:pPr>
            <a:r>
              <a:rPr lang="en-US" dirty="0"/>
              <a:t>“In the long view, no nation is any healthier than its children or more </a:t>
            </a:r>
          </a:p>
          <a:p>
            <a:pPr marL="0" lvl="1" indent="0">
              <a:buNone/>
            </a:pPr>
            <a:r>
              <a:rPr lang="en-US" dirty="0"/>
              <a:t>   prosperous than its farmers…” – President Harry S. Truman</a:t>
            </a:r>
          </a:p>
          <a:p>
            <a:pPr marL="685800" lvl="1" indent="0">
              <a:buNone/>
            </a:pPr>
            <a:endParaRPr lang="en-US" dirty="0"/>
          </a:p>
        </p:txBody>
      </p:sp>
      <p:sp>
        <p:nvSpPr>
          <p:cNvPr id="4" name="Rectangle 3">
            <a:extLst>
              <a:ext uri="{FF2B5EF4-FFF2-40B4-BE49-F238E27FC236}">
                <a16:creationId xmlns:a16="http://schemas.microsoft.com/office/drawing/2014/main" id="{D2467B54-792D-3161-8241-80251B2270A2}"/>
              </a:ext>
            </a:extLst>
          </p:cNvPr>
          <p:cNvSpPr/>
          <p:nvPr/>
        </p:nvSpPr>
        <p:spPr>
          <a:xfrm>
            <a:off x="-57852" y="-2"/>
            <a:ext cx="18378714" cy="2521857"/>
          </a:xfrm>
          <a:prstGeom prst="rect">
            <a:avLst/>
          </a:prstGeom>
          <a:solidFill>
            <a:srgbClr val="314F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5A773E1-3F12-7D5B-4D85-CD2951F133AC}"/>
              </a:ext>
            </a:extLst>
          </p:cNvPr>
          <p:cNvSpPr>
            <a:spLocks noGrp="1"/>
          </p:cNvSpPr>
          <p:nvPr>
            <p:ph type="title"/>
          </p:nvPr>
        </p:nvSpPr>
        <p:spPr>
          <a:xfrm>
            <a:off x="1257300" y="461425"/>
            <a:ext cx="15773400" cy="1988345"/>
          </a:xfrm>
        </p:spPr>
        <p:txBody>
          <a:bodyPr/>
          <a:lstStyle/>
          <a:p>
            <a:r>
              <a:rPr lang="en-US" b="1">
                <a:solidFill>
                  <a:srgbClr val="FFFCEF"/>
                </a:solidFill>
              </a:rPr>
              <a:t>Brief History</a:t>
            </a:r>
          </a:p>
        </p:txBody>
      </p:sp>
      <p:pic>
        <p:nvPicPr>
          <p:cNvPr id="1026" name="Picture 2" descr="34 President Truman Stock Vectors and Vector Art | Shutterstock">
            <a:extLst>
              <a:ext uri="{FF2B5EF4-FFF2-40B4-BE49-F238E27FC236}">
                <a16:creationId xmlns:a16="http://schemas.microsoft.com/office/drawing/2014/main" id="{350C4B74-BAA5-C0A9-B4F2-77E98A7CCF8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1398" t="13428" r="11248" b="20527"/>
          <a:stretch>
            <a:fillRect/>
          </a:stretch>
        </p:blipFill>
        <p:spPr bwMode="auto">
          <a:xfrm>
            <a:off x="13917304" y="7376577"/>
            <a:ext cx="2497757" cy="2642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043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C296F3-C8D4-E746-3A0B-CF3AC522EF39}"/>
              </a:ext>
            </a:extLst>
          </p:cNvPr>
          <p:cNvSpPr/>
          <p:nvPr/>
        </p:nvSpPr>
        <p:spPr>
          <a:xfrm>
            <a:off x="-36287" y="-2"/>
            <a:ext cx="18378714" cy="2521857"/>
          </a:xfrm>
          <a:prstGeom prst="rect">
            <a:avLst/>
          </a:prstGeom>
          <a:solidFill>
            <a:srgbClr val="CC673D"/>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a:p>
        </p:txBody>
      </p:sp>
      <p:sp>
        <p:nvSpPr>
          <p:cNvPr id="2" name="Title 1">
            <a:extLst>
              <a:ext uri="{FF2B5EF4-FFF2-40B4-BE49-F238E27FC236}">
                <a16:creationId xmlns:a16="http://schemas.microsoft.com/office/drawing/2014/main" id="{F778401A-52BA-6547-AD8F-ECD4F3588F9E}"/>
              </a:ext>
            </a:extLst>
          </p:cNvPr>
          <p:cNvSpPr>
            <a:spLocks noGrp="1"/>
          </p:cNvSpPr>
          <p:nvPr>
            <p:ph type="title"/>
          </p:nvPr>
        </p:nvSpPr>
        <p:spPr>
          <a:xfrm>
            <a:off x="1257300" y="890588"/>
            <a:ext cx="15773400" cy="1988345"/>
          </a:xfrm>
        </p:spPr>
        <p:txBody>
          <a:bodyPr/>
          <a:lstStyle/>
          <a:p>
            <a:r>
              <a:rPr lang="en-US" b="1">
                <a:solidFill>
                  <a:srgbClr val="FFFCEF"/>
                </a:solidFill>
              </a:rPr>
              <a:t>Who can administer the program?</a:t>
            </a:r>
            <a:br>
              <a:rPr lang="en-US" b="1">
                <a:solidFill>
                  <a:srgbClr val="FFFCEF"/>
                </a:solidFill>
              </a:rPr>
            </a:br>
            <a:endParaRPr lang="en-US" b="1">
              <a:solidFill>
                <a:srgbClr val="FFFCEF"/>
              </a:solidFill>
            </a:endParaRPr>
          </a:p>
        </p:txBody>
      </p:sp>
      <p:sp>
        <p:nvSpPr>
          <p:cNvPr id="3" name="Content Placeholder 2">
            <a:extLst>
              <a:ext uri="{FF2B5EF4-FFF2-40B4-BE49-F238E27FC236}">
                <a16:creationId xmlns:a16="http://schemas.microsoft.com/office/drawing/2014/main" id="{5EA40539-D1A5-581F-131D-43155668FFAE}"/>
              </a:ext>
            </a:extLst>
          </p:cNvPr>
          <p:cNvSpPr>
            <a:spLocks noGrp="1"/>
          </p:cNvSpPr>
          <p:nvPr>
            <p:ph idx="1"/>
          </p:nvPr>
        </p:nvSpPr>
        <p:spPr>
          <a:xfrm>
            <a:off x="1257300" y="3119438"/>
            <a:ext cx="9810750" cy="6527007"/>
          </a:xfrm>
        </p:spPr>
        <p:txBody>
          <a:bodyPr/>
          <a:lstStyle/>
          <a:p>
            <a:r>
              <a:rPr lang="en-US"/>
              <a:t>Public and private non-profit groups</a:t>
            </a:r>
          </a:p>
          <a:p>
            <a:r>
              <a:rPr lang="en-US"/>
              <a:t>Government entities </a:t>
            </a:r>
          </a:p>
          <a:p>
            <a:r>
              <a:rPr lang="en-US"/>
              <a:t>Private non-profit organizations</a:t>
            </a:r>
          </a:p>
          <a:p>
            <a:r>
              <a:rPr lang="en-US"/>
              <a:t>Public and private non-profit camps</a:t>
            </a:r>
          </a:p>
          <a:p>
            <a:r>
              <a:rPr lang="en-US"/>
              <a:t>Public and private non-profit universities and colleges</a:t>
            </a:r>
          </a:p>
        </p:txBody>
      </p:sp>
      <p:pic>
        <p:nvPicPr>
          <p:cNvPr id="6" name="Picture 5" descr="A child smiling at the camera&#10;&#10;AI-generated content may be incorrect.">
            <a:extLst>
              <a:ext uri="{FF2B5EF4-FFF2-40B4-BE49-F238E27FC236}">
                <a16:creationId xmlns:a16="http://schemas.microsoft.com/office/drawing/2014/main" id="{17FA12E3-7C72-1107-D469-2E60E13B7454}"/>
              </a:ext>
            </a:extLst>
          </p:cNvPr>
          <p:cNvPicPr>
            <a:picLocks noChangeAspect="1"/>
          </p:cNvPicPr>
          <p:nvPr/>
        </p:nvPicPr>
        <p:blipFill>
          <a:blip r:embed="rId3"/>
          <a:stretch>
            <a:fillRect/>
          </a:stretch>
        </p:blipFill>
        <p:spPr>
          <a:xfrm>
            <a:off x="10617930" y="3127076"/>
            <a:ext cx="7166610" cy="6512943"/>
          </a:xfrm>
          <a:prstGeom prst="rect">
            <a:avLst/>
          </a:prstGeom>
        </p:spPr>
      </p:pic>
    </p:spTree>
    <p:extLst>
      <p:ext uri="{BB962C8B-B14F-4D97-AF65-F5344CB8AC3E}">
        <p14:creationId xmlns:p14="http://schemas.microsoft.com/office/powerpoint/2010/main" val="102136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BA2B0-2648-1934-5E1E-3A8DD06B8847}"/>
              </a:ext>
            </a:extLst>
          </p:cNvPr>
          <p:cNvSpPr>
            <a:spLocks noGrp="1"/>
          </p:cNvSpPr>
          <p:nvPr>
            <p:ph type="title"/>
          </p:nvPr>
        </p:nvSpPr>
        <p:spPr>
          <a:xfrm>
            <a:off x="967340" y="726948"/>
            <a:ext cx="7752252" cy="2414016"/>
          </a:xfrm>
        </p:spPr>
        <p:txBody>
          <a:bodyPr>
            <a:normAutofit fontScale="90000"/>
          </a:bodyPr>
          <a:lstStyle/>
          <a:p>
            <a:r>
              <a:rPr lang="en-US" sz="7950" b="1">
                <a:solidFill>
                  <a:srgbClr val="CC673D"/>
                </a:solidFill>
              </a:rPr>
              <a:t>Meal Pattern Requirements</a:t>
            </a:r>
          </a:p>
        </p:txBody>
      </p:sp>
      <p:sp>
        <p:nvSpPr>
          <p:cNvPr id="4" name="Slide Number Placeholder 3">
            <a:extLst>
              <a:ext uri="{FF2B5EF4-FFF2-40B4-BE49-F238E27FC236}">
                <a16:creationId xmlns:a16="http://schemas.microsoft.com/office/drawing/2014/main" id="{E361A3F7-B05B-D117-C4A1-5EACB8A3E068}"/>
              </a:ext>
            </a:extLst>
          </p:cNvPr>
          <p:cNvSpPr>
            <a:spLocks noGrp="1"/>
          </p:cNvSpPr>
          <p:nvPr>
            <p:ph type="sldNum" sz="quarter" idx="12"/>
          </p:nvPr>
        </p:nvSpPr>
        <p:spPr>
          <a:xfrm>
            <a:off x="16966692" y="9409177"/>
            <a:ext cx="960120" cy="547688"/>
          </a:xfrm>
        </p:spPr>
        <p:txBody>
          <a:bodyPr>
            <a:normAutofit/>
          </a:bodyPr>
          <a:lstStyle/>
          <a:p>
            <a:pPr>
              <a:spcAft>
                <a:spcPts val="900"/>
              </a:spcAft>
            </a:pPr>
            <a:fld id="{4FAB73BC-B049-4115-A692-8D63A059BFB8}" type="slidenum">
              <a:rPr lang="en-US" smtClean="0"/>
              <a:pPr>
                <a:spcAft>
                  <a:spcPts val="900"/>
                </a:spcAft>
              </a:pPr>
              <a:t>15</a:t>
            </a:fld>
            <a:endParaRPr lang="en-US"/>
          </a:p>
        </p:txBody>
      </p:sp>
      <p:pic>
        <p:nvPicPr>
          <p:cNvPr id="8" name="Picture 7" descr="A group of food items&#10;&#10;AI-generated content may be incorrect.">
            <a:extLst>
              <a:ext uri="{FF2B5EF4-FFF2-40B4-BE49-F238E27FC236}">
                <a16:creationId xmlns:a16="http://schemas.microsoft.com/office/drawing/2014/main" id="{6480F97F-3C79-9607-FA28-8352E2EB5A2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9917720" y="726948"/>
            <a:ext cx="3121494" cy="3121494"/>
          </a:xfrm>
          <a:prstGeom prst="rect">
            <a:avLst/>
          </a:prstGeom>
        </p:spPr>
      </p:pic>
      <p:pic>
        <p:nvPicPr>
          <p:cNvPr id="9" name="Picture 8">
            <a:extLst>
              <a:ext uri="{FF2B5EF4-FFF2-40B4-BE49-F238E27FC236}">
                <a16:creationId xmlns:a16="http://schemas.microsoft.com/office/drawing/2014/main" id="{55638C8F-8DEC-F222-909A-DAD4FFE7C35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t="7339" r="3691" b="11406"/>
          <a:stretch>
            <a:fillRect/>
          </a:stretch>
        </p:blipFill>
        <p:spPr>
          <a:xfrm>
            <a:off x="13913372" y="987604"/>
            <a:ext cx="3401759" cy="2869997"/>
          </a:xfrm>
          <a:prstGeom prst="rect">
            <a:avLst/>
          </a:prstGeom>
        </p:spPr>
      </p:pic>
      <p:pic>
        <p:nvPicPr>
          <p:cNvPr id="13" name="Picture 12" descr="A group of food packages&#10;&#10;AI-generated content may be incorrect.">
            <a:extLst>
              <a:ext uri="{FF2B5EF4-FFF2-40B4-BE49-F238E27FC236}">
                <a16:creationId xmlns:a16="http://schemas.microsoft.com/office/drawing/2014/main" id="{B260FF48-A143-7BBD-FD96-AD6C0C098B8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9917720" y="5387973"/>
            <a:ext cx="3455754" cy="3455754"/>
          </a:xfrm>
          <a:prstGeom prst="rect">
            <a:avLst/>
          </a:prstGeom>
        </p:spPr>
      </p:pic>
      <p:pic>
        <p:nvPicPr>
          <p:cNvPr id="14" name="Picture 13">
            <a:extLst>
              <a:ext uri="{FF2B5EF4-FFF2-40B4-BE49-F238E27FC236}">
                <a16:creationId xmlns:a16="http://schemas.microsoft.com/office/drawing/2014/main" id="{41B44592-976F-D42B-8CCB-6188A47D654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3543643" y="4926969"/>
            <a:ext cx="4381500" cy="4381500"/>
          </a:xfrm>
          <a:prstGeom prst="rect">
            <a:avLst/>
          </a:prstGeom>
        </p:spPr>
      </p:pic>
      <p:graphicFrame>
        <p:nvGraphicFramePr>
          <p:cNvPr id="17" name="Content Placeholder 16">
            <a:extLst>
              <a:ext uri="{FF2B5EF4-FFF2-40B4-BE49-F238E27FC236}">
                <a16:creationId xmlns:a16="http://schemas.microsoft.com/office/drawing/2014/main" id="{31635C79-3913-90C5-136D-6D0297F41567}"/>
              </a:ext>
            </a:extLst>
          </p:cNvPr>
          <p:cNvGraphicFramePr>
            <a:graphicFrameLocks noGrp="1"/>
          </p:cNvGraphicFramePr>
          <p:nvPr>
            <p:ph idx="1"/>
          </p:nvPr>
        </p:nvGraphicFramePr>
        <p:xfrm>
          <a:off x="692809" y="3446330"/>
          <a:ext cx="8877374" cy="5944934"/>
        </p:xfrm>
        <a:graphic>
          <a:graphicData uri="http://schemas.openxmlformats.org/drawingml/2006/table">
            <a:tbl>
              <a:tblPr firstRow="1" firstCol="1" bandRow="1">
                <a:tableStyleId>{5C22544A-7EE6-4342-B048-85BDC9FD1C3A}</a:tableStyleId>
              </a:tblPr>
              <a:tblGrid>
                <a:gridCol w="3050594">
                  <a:extLst>
                    <a:ext uri="{9D8B030D-6E8A-4147-A177-3AD203B41FA5}">
                      <a16:colId xmlns:a16="http://schemas.microsoft.com/office/drawing/2014/main" val="1216393468"/>
                    </a:ext>
                  </a:extLst>
                </a:gridCol>
                <a:gridCol w="2867340">
                  <a:extLst>
                    <a:ext uri="{9D8B030D-6E8A-4147-A177-3AD203B41FA5}">
                      <a16:colId xmlns:a16="http://schemas.microsoft.com/office/drawing/2014/main" val="1834966257"/>
                    </a:ext>
                  </a:extLst>
                </a:gridCol>
                <a:gridCol w="2959440">
                  <a:extLst>
                    <a:ext uri="{9D8B030D-6E8A-4147-A177-3AD203B41FA5}">
                      <a16:colId xmlns:a16="http://schemas.microsoft.com/office/drawing/2014/main" val="3749401446"/>
                    </a:ext>
                  </a:extLst>
                </a:gridCol>
              </a:tblGrid>
              <a:tr h="498729">
                <a:tc>
                  <a:txBody>
                    <a:bodyPr/>
                    <a:lstStyle/>
                    <a:p>
                      <a:pPr marL="0" marR="0">
                        <a:lnSpc>
                          <a:spcPct val="115000"/>
                        </a:lnSpc>
                        <a:spcAft>
                          <a:spcPts val="800"/>
                        </a:spcAft>
                        <a:buNone/>
                      </a:pPr>
                      <a:r>
                        <a:rPr lang="en-US" sz="3000" kern="100">
                          <a:effectLst/>
                        </a:rPr>
                        <a:t>1 milk</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tc>
                <a:tc>
                  <a:txBody>
                    <a:bodyPr/>
                    <a:lstStyle/>
                    <a:p>
                      <a:pPr marL="0" marR="0">
                        <a:lnSpc>
                          <a:spcPct val="115000"/>
                        </a:lnSpc>
                        <a:spcAft>
                          <a:spcPts val="800"/>
                        </a:spcAft>
                        <a:buNone/>
                      </a:pPr>
                      <a:r>
                        <a:rPr lang="en-US" sz="3000" kern="100">
                          <a:effectLst/>
                        </a:rPr>
                        <a:t>1 cup</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tc>
                <a:tc>
                  <a:txBody>
                    <a:bodyPr/>
                    <a:lstStyle/>
                    <a:p>
                      <a:pPr marL="0" marR="0">
                        <a:lnSpc>
                          <a:spcPct val="115000"/>
                        </a:lnSpc>
                        <a:spcAft>
                          <a:spcPts val="800"/>
                        </a:spcAft>
                        <a:buNone/>
                      </a:pPr>
                      <a:r>
                        <a:rPr lang="en-US" sz="2100" kern="100">
                          <a:effectLst/>
                        </a:rPr>
                        <a:t>8 fluid oz milk</a:t>
                      </a:r>
                      <a:endParaRPr lang="en-US" sz="21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tc>
                <a:extLst>
                  <a:ext uri="{0D108BD9-81ED-4DB2-BD59-A6C34878D82A}">
                    <a16:rowId xmlns:a16="http://schemas.microsoft.com/office/drawing/2014/main" val="2042438122"/>
                  </a:ext>
                </a:extLst>
              </a:tr>
              <a:tr h="1143000">
                <a:tc>
                  <a:txBody>
                    <a:bodyPr/>
                    <a:lstStyle/>
                    <a:p>
                      <a:pPr marL="0" marR="0">
                        <a:lnSpc>
                          <a:spcPct val="115000"/>
                        </a:lnSpc>
                        <a:spcAft>
                          <a:spcPts val="800"/>
                        </a:spcAft>
                        <a:buNone/>
                      </a:pPr>
                      <a:r>
                        <a:rPr lang="en-US" sz="2700" kern="100">
                          <a:effectLst/>
                        </a:rPr>
                        <a:t>2 fruits/ vegetables</a:t>
                      </a:r>
                      <a:endParaRPr lang="en-US" sz="2700" kern="100">
                        <a:effectLst/>
                        <a:latin typeface="Aptos"/>
                        <a:ea typeface="Aptos" panose="020B0004020202020204" pitchFamily="34" charset="0"/>
                        <a:cs typeface="Times New Roman"/>
                      </a:endParaRPr>
                    </a:p>
                  </a:txBody>
                  <a:tcPr marL="87174" marR="87174" marT="0" marB="0" anchor="ctr"/>
                </a:tc>
                <a:tc>
                  <a:txBody>
                    <a:bodyPr/>
                    <a:lstStyle/>
                    <a:p>
                      <a:pPr marL="0" marR="0">
                        <a:lnSpc>
                          <a:spcPct val="115000"/>
                        </a:lnSpc>
                        <a:spcAft>
                          <a:spcPts val="800"/>
                        </a:spcAft>
                        <a:buNone/>
                      </a:pPr>
                      <a:r>
                        <a:rPr lang="en-US" sz="3000" kern="100">
                          <a:effectLst/>
                        </a:rPr>
                        <a:t>3/4 cup</a:t>
                      </a: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nchor="ctr"/>
                </a:tc>
                <a:tc>
                  <a:txBody>
                    <a:bodyPr/>
                    <a:lstStyle/>
                    <a:p>
                      <a:pPr marL="0" marR="0">
                        <a:lnSpc>
                          <a:spcPct val="115000"/>
                        </a:lnSpc>
                        <a:spcAft>
                          <a:spcPts val="800"/>
                        </a:spcAft>
                        <a:buNone/>
                      </a:pPr>
                      <a:r>
                        <a:rPr lang="en-US" sz="2100" kern="100">
                          <a:effectLst/>
                        </a:rPr>
                        <a:t>Juice, fruit and/or vegetable</a:t>
                      </a:r>
                      <a:endParaRPr lang="en-US" sz="21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nchor="ctr"/>
                </a:tc>
                <a:extLst>
                  <a:ext uri="{0D108BD9-81ED-4DB2-BD59-A6C34878D82A}">
                    <a16:rowId xmlns:a16="http://schemas.microsoft.com/office/drawing/2014/main" val="907237689"/>
                  </a:ext>
                </a:extLst>
              </a:tr>
              <a:tr h="1453325">
                <a:tc>
                  <a:txBody>
                    <a:bodyPr/>
                    <a:lstStyle/>
                    <a:p>
                      <a:pPr marL="0" marR="0">
                        <a:lnSpc>
                          <a:spcPct val="115000"/>
                        </a:lnSpc>
                        <a:spcAft>
                          <a:spcPts val="800"/>
                        </a:spcAft>
                        <a:buNone/>
                      </a:pPr>
                      <a:r>
                        <a:rPr lang="en-US" sz="2700" kern="100">
                          <a:effectLst/>
                        </a:rPr>
                        <a:t>1</a:t>
                      </a:r>
                      <a:r>
                        <a:rPr lang="en-US" sz="2700" b="1" kern="100">
                          <a:solidFill>
                            <a:schemeClr val="lt1"/>
                          </a:solidFill>
                          <a:effectLst/>
                          <a:latin typeface="+mn-lt"/>
                          <a:ea typeface="+mn-ea"/>
                          <a:cs typeface="+mn-cs"/>
                        </a:rPr>
                        <a:t> grains/bread</a:t>
                      </a:r>
                      <a:endParaRPr lang="en-US" sz="2700"/>
                    </a:p>
                  </a:txBody>
                  <a:tcPr marL="87174" marR="87174" marT="0" marB="0" anchor="ctr"/>
                </a:tc>
                <a:tc>
                  <a:txBody>
                    <a:bodyPr/>
                    <a:lstStyle/>
                    <a:p>
                      <a:pPr marL="0" marR="0">
                        <a:lnSpc>
                          <a:spcPct val="115000"/>
                        </a:lnSpc>
                        <a:spcAft>
                          <a:spcPts val="800"/>
                        </a:spcAft>
                        <a:buNone/>
                      </a:pPr>
                      <a:endParaRPr lang="en-US" sz="3000" kern="100">
                        <a:effectLst/>
                      </a:endParaRPr>
                    </a:p>
                    <a:p>
                      <a:pPr marL="0" marR="0">
                        <a:lnSpc>
                          <a:spcPct val="115000"/>
                        </a:lnSpc>
                        <a:spcAft>
                          <a:spcPts val="800"/>
                        </a:spcAft>
                        <a:buNone/>
                      </a:pPr>
                      <a:r>
                        <a:rPr lang="en-US" sz="3000" kern="100">
                          <a:effectLst/>
                        </a:rPr>
                        <a:t>1/2 cup</a:t>
                      </a:r>
                    </a:p>
                  </a:txBody>
                  <a:tcPr marL="87174" marR="87174" marT="0" marB="0" anchor="ctr"/>
                </a:tc>
                <a:tc>
                  <a:txBody>
                    <a:bodyPr/>
                    <a:lstStyle/>
                    <a:p>
                      <a:pPr marL="0" marR="0">
                        <a:lnSpc>
                          <a:spcPct val="115000"/>
                        </a:lnSpc>
                        <a:spcAft>
                          <a:spcPts val="800"/>
                        </a:spcAft>
                        <a:buNone/>
                      </a:pPr>
                      <a:r>
                        <a:rPr lang="en-US" sz="2100" kern="100">
                          <a:effectLst/>
                        </a:rPr>
                        <a:t>Bread or cornbread or biscuit or roll or muffin or pasta or noodles or grains</a:t>
                      </a:r>
                      <a:endParaRPr lang="en-US" sz="21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nchor="ctr"/>
                </a:tc>
                <a:extLst>
                  <a:ext uri="{0D108BD9-81ED-4DB2-BD59-A6C34878D82A}">
                    <a16:rowId xmlns:a16="http://schemas.microsoft.com/office/drawing/2014/main" val="468236246"/>
                  </a:ext>
                </a:extLst>
              </a:tr>
              <a:tr h="2847975">
                <a:tc>
                  <a:txBody>
                    <a:bodyPr/>
                    <a:lstStyle/>
                    <a:p>
                      <a:pPr marL="0" marR="0">
                        <a:lnSpc>
                          <a:spcPct val="115000"/>
                        </a:lnSpc>
                        <a:spcAft>
                          <a:spcPts val="800"/>
                        </a:spcAft>
                        <a:buNone/>
                      </a:pPr>
                      <a:r>
                        <a:rPr lang="en-US" sz="2700" kern="100">
                          <a:effectLst/>
                        </a:rPr>
                        <a:t>1 meat/meat alternate</a:t>
                      </a:r>
                      <a:endParaRPr lang="en-US" sz="2700" kern="100">
                        <a:effectLst/>
                        <a:latin typeface="Aptos"/>
                        <a:ea typeface="Aptos" panose="020B0004020202020204" pitchFamily="34" charset="0"/>
                        <a:cs typeface="Times New Roman"/>
                      </a:endParaRPr>
                    </a:p>
                  </a:txBody>
                  <a:tcPr marL="87174" marR="87174" marT="0" marB="0" anchor="ctr"/>
                </a:tc>
                <a:tc>
                  <a:txBody>
                    <a:bodyPr/>
                    <a:lstStyle/>
                    <a:p>
                      <a:pPr marL="0" marR="0">
                        <a:lnSpc>
                          <a:spcPct val="115000"/>
                        </a:lnSpc>
                        <a:spcAft>
                          <a:spcPts val="800"/>
                        </a:spcAft>
                        <a:buNone/>
                      </a:pPr>
                      <a:r>
                        <a:rPr lang="en-US" sz="3000" kern="100">
                          <a:effectLst/>
                        </a:rPr>
                        <a:t>2 oz</a:t>
                      </a:r>
                    </a:p>
                    <a:p>
                      <a:pPr marL="0" marR="0">
                        <a:lnSpc>
                          <a:spcPct val="115000"/>
                        </a:lnSpc>
                        <a:spcAft>
                          <a:spcPts val="800"/>
                        </a:spcAft>
                        <a:buNone/>
                      </a:pPr>
                      <a:endParaRPr lang="en-US" sz="3000" kern="100">
                        <a:effectLst/>
                        <a:latin typeface="Aptos" panose="020B0004020202020204" pitchFamily="34" charset="0"/>
                        <a:ea typeface="Aptos" panose="020B0004020202020204" pitchFamily="34" charset="0"/>
                        <a:cs typeface="Times New Roman" panose="02020603050405020304" pitchFamily="18" charset="0"/>
                      </a:endParaRPr>
                    </a:p>
                  </a:txBody>
                  <a:tcPr marL="87174" marR="87174" marT="0" marB="0" anchor="ctr"/>
                </a:tc>
                <a:tc>
                  <a:txBody>
                    <a:bodyPr/>
                    <a:lstStyle/>
                    <a:p>
                      <a:pPr marL="0" marR="0">
                        <a:lnSpc>
                          <a:spcPct val="115000"/>
                        </a:lnSpc>
                        <a:spcAft>
                          <a:spcPts val="800"/>
                        </a:spcAft>
                        <a:buNone/>
                      </a:pPr>
                      <a:r>
                        <a:rPr lang="en-US" sz="2100" kern="100">
                          <a:effectLst/>
                        </a:rPr>
                        <a:t>Lean meat or poultry or fish or alternate protein product or cheese or cooked dry beans or peanut or other nut or seed butter or nuts and/or seeds</a:t>
                      </a:r>
                    </a:p>
                  </a:txBody>
                  <a:tcPr marL="87174" marR="87174" marT="0" marB="0" anchor="ctr"/>
                </a:tc>
                <a:extLst>
                  <a:ext uri="{0D108BD9-81ED-4DB2-BD59-A6C34878D82A}">
                    <a16:rowId xmlns:a16="http://schemas.microsoft.com/office/drawing/2014/main" val="2282243321"/>
                  </a:ext>
                </a:extLst>
              </a:tr>
            </a:tbl>
          </a:graphicData>
        </a:graphic>
      </p:graphicFrame>
    </p:spTree>
    <p:extLst>
      <p:ext uri="{BB962C8B-B14F-4D97-AF65-F5344CB8AC3E}">
        <p14:creationId xmlns:p14="http://schemas.microsoft.com/office/powerpoint/2010/main" val="1021638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7E94D58-EC08-9816-9A09-451178DB8DD2}"/>
              </a:ext>
            </a:extLst>
          </p:cNvPr>
          <p:cNvPicPr>
            <a:picLocks noGrp="1" noChangeAspect="1"/>
          </p:cNvPicPr>
          <p:nvPr>
            <p:ph idx="1"/>
          </p:nvPr>
        </p:nvPicPr>
        <p:blipFill>
          <a:blip r:embed="rId3"/>
          <a:srcRect t="26304" r="2128" b="2655"/>
          <a:stretch>
            <a:fillRect/>
          </a:stretch>
        </p:blipFill>
        <p:spPr>
          <a:xfrm>
            <a:off x="2816777" y="3404495"/>
            <a:ext cx="12655055" cy="6424013"/>
          </a:xfrm>
        </p:spPr>
      </p:pic>
      <p:sp>
        <p:nvSpPr>
          <p:cNvPr id="4" name="Slide Number Placeholder 3">
            <a:extLst>
              <a:ext uri="{FF2B5EF4-FFF2-40B4-BE49-F238E27FC236}">
                <a16:creationId xmlns:a16="http://schemas.microsoft.com/office/drawing/2014/main" id="{4E2C15A9-8007-4F26-23F5-D93DCAB14F8D}"/>
              </a:ext>
            </a:extLst>
          </p:cNvPr>
          <p:cNvSpPr>
            <a:spLocks noGrp="1"/>
          </p:cNvSpPr>
          <p:nvPr>
            <p:ph type="sldNum" sz="quarter" idx="12"/>
          </p:nvPr>
        </p:nvSpPr>
        <p:spPr/>
        <p:txBody>
          <a:bodyPr/>
          <a:lstStyle/>
          <a:p>
            <a:fld id="{4FAB73BC-B049-4115-A692-8D63A059BFB8}" type="slidenum">
              <a:rPr lang="en-US" smtClean="0"/>
              <a:t>16</a:t>
            </a:fld>
            <a:endParaRPr lang="en-US"/>
          </a:p>
        </p:txBody>
      </p:sp>
      <p:pic>
        <p:nvPicPr>
          <p:cNvPr id="2" name="Picture 1" descr="A logo with text on it&#10;&#10;AI-generated content may be incorrect.">
            <a:extLst>
              <a:ext uri="{FF2B5EF4-FFF2-40B4-BE49-F238E27FC236}">
                <a16:creationId xmlns:a16="http://schemas.microsoft.com/office/drawing/2014/main" id="{92DFCCCD-FA8C-E337-66FA-3121872D3BC1}"/>
              </a:ext>
            </a:extLst>
          </p:cNvPr>
          <p:cNvPicPr>
            <a:picLocks noChangeAspect="1"/>
          </p:cNvPicPr>
          <p:nvPr/>
        </p:nvPicPr>
        <p:blipFill>
          <a:blip r:embed="rId4"/>
          <a:stretch>
            <a:fillRect/>
          </a:stretch>
        </p:blipFill>
        <p:spPr>
          <a:xfrm>
            <a:off x="6586538" y="123825"/>
            <a:ext cx="5114925" cy="2457450"/>
          </a:xfrm>
          <a:prstGeom prst="rect">
            <a:avLst/>
          </a:prstGeom>
        </p:spPr>
      </p:pic>
      <p:sp>
        <p:nvSpPr>
          <p:cNvPr id="5" name="Title 1">
            <a:extLst>
              <a:ext uri="{FF2B5EF4-FFF2-40B4-BE49-F238E27FC236}">
                <a16:creationId xmlns:a16="http://schemas.microsoft.com/office/drawing/2014/main" id="{BD3B1C9D-4810-23D0-A559-915CAEDD44DB}"/>
              </a:ext>
            </a:extLst>
          </p:cNvPr>
          <p:cNvSpPr>
            <a:spLocks noGrp="1"/>
          </p:cNvSpPr>
          <p:nvPr>
            <p:ph type="title"/>
          </p:nvPr>
        </p:nvSpPr>
        <p:spPr>
          <a:xfrm>
            <a:off x="1257300" y="1785938"/>
            <a:ext cx="15773400" cy="1988345"/>
          </a:xfrm>
        </p:spPr>
        <p:txBody>
          <a:bodyPr vert="horz" lIns="137160" tIns="68580" rIns="137160" bIns="68580" rtlCol="0" anchor="ctr">
            <a:noAutofit/>
          </a:bodyPr>
          <a:lstStyle/>
          <a:p>
            <a:pPr algn="ctr"/>
            <a:r>
              <a:rPr lang="en-US" sz="5400" b="1">
                <a:solidFill>
                  <a:srgbClr val="C78B2E"/>
                </a:solidFill>
              </a:rPr>
              <a:t>SFSP Cycle Menu Food Bank of Alaska 2025</a:t>
            </a:r>
            <a:endParaRPr lang="en-US" sz="5400">
              <a:solidFill>
                <a:srgbClr val="C78B2E"/>
              </a:solidFill>
            </a:endParaRPr>
          </a:p>
        </p:txBody>
      </p:sp>
    </p:spTree>
    <p:extLst>
      <p:ext uri="{BB962C8B-B14F-4D97-AF65-F5344CB8AC3E}">
        <p14:creationId xmlns:p14="http://schemas.microsoft.com/office/powerpoint/2010/main" val="1710367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29E942F-DA66-B55C-86C4-C9FCF1C4326D}"/>
              </a:ext>
            </a:extLst>
          </p:cNvPr>
          <p:cNvSpPr/>
          <p:nvPr/>
        </p:nvSpPr>
        <p:spPr>
          <a:xfrm>
            <a:off x="-36287" y="-2"/>
            <a:ext cx="18378714" cy="2521857"/>
          </a:xfrm>
          <a:prstGeom prst="rect">
            <a:avLst/>
          </a:prstGeom>
          <a:solidFill>
            <a:srgbClr val="CC67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88EED9-D630-643E-DF88-29DC2754C4E3}"/>
              </a:ext>
            </a:extLst>
          </p:cNvPr>
          <p:cNvSpPr>
            <a:spLocks noGrp="1"/>
          </p:cNvSpPr>
          <p:nvPr>
            <p:ph type="title"/>
          </p:nvPr>
        </p:nvSpPr>
        <p:spPr>
          <a:xfrm>
            <a:off x="985159" y="420687"/>
            <a:ext cx="17025257" cy="1970202"/>
          </a:xfrm>
        </p:spPr>
        <p:txBody>
          <a:bodyPr/>
          <a:lstStyle/>
          <a:p>
            <a:r>
              <a:rPr lang="en-US" b="1">
                <a:solidFill>
                  <a:srgbClr val="FFFCEF"/>
                </a:solidFill>
              </a:rPr>
              <a:t>Food Bank of Alaska and Child Nutrition Roles</a:t>
            </a:r>
          </a:p>
        </p:txBody>
      </p:sp>
      <p:sp>
        <p:nvSpPr>
          <p:cNvPr id="3" name="Content Placeholder 2">
            <a:extLst>
              <a:ext uri="{FF2B5EF4-FFF2-40B4-BE49-F238E27FC236}">
                <a16:creationId xmlns:a16="http://schemas.microsoft.com/office/drawing/2014/main" id="{6AB58755-A5A9-4866-5222-B18C756CEFF6}"/>
              </a:ext>
            </a:extLst>
          </p:cNvPr>
          <p:cNvSpPr>
            <a:spLocks noGrp="1"/>
          </p:cNvSpPr>
          <p:nvPr>
            <p:ph idx="1"/>
          </p:nvPr>
        </p:nvSpPr>
        <p:spPr>
          <a:xfrm>
            <a:off x="8727621" y="3353027"/>
            <a:ext cx="6343650" cy="6527007"/>
          </a:xfrm>
        </p:spPr>
        <p:txBody>
          <a:bodyPr vert="horz" lIns="137160" tIns="68580" rIns="137160" bIns="68580" rtlCol="0" anchor="t">
            <a:normAutofit/>
          </a:bodyPr>
          <a:lstStyle/>
          <a:p>
            <a:r>
              <a:rPr lang="en-US"/>
              <a:t>Outreach</a:t>
            </a:r>
          </a:p>
          <a:p>
            <a:r>
              <a:rPr lang="en-US"/>
              <a:t>Eligibility</a:t>
            </a:r>
          </a:p>
          <a:p>
            <a:r>
              <a:rPr lang="en-US"/>
              <a:t>Onboarding</a:t>
            </a:r>
          </a:p>
          <a:p>
            <a:r>
              <a:rPr lang="en-US"/>
              <a:t>Training</a:t>
            </a:r>
          </a:p>
          <a:p>
            <a:r>
              <a:rPr lang="en-US"/>
              <a:t>Collect forms</a:t>
            </a:r>
          </a:p>
          <a:p>
            <a:r>
              <a:rPr lang="en-US"/>
              <a:t>Place orders</a:t>
            </a:r>
          </a:p>
          <a:p>
            <a:r>
              <a:rPr lang="en-US"/>
              <a:t>Customer service</a:t>
            </a:r>
          </a:p>
        </p:txBody>
      </p:sp>
      <p:pic>
        <p:nvPicPr>
          <p:cNvPr id="6" name="Picture 5" descr="A child smiling at the camera&#10;&#10;AI-generated content may be incorrect.">
            <a:extLst>
              <a:ext uri="{FF2B5EF4-FFF2-40B4-BE49-F238E27FC236}">
                <a16:creationId xmlns:a16="http://schemas.microsoft.com/office/drawing/2014/main" id="{2FE08E26-86C2-59D9-DBC6-D9A260BB45FE}"/>
              </a:ext>
            </a:extLst>
          </p:cNvPr>
          <p:cNvPicPr>
            <a:picLocks noChangeAspect="1"/>
          </p:cNvPicPr>
          <p:nvPr/>
        </p:nvPicPr>
        <p:blipFill>
          <a:blip r:embed="rId2"/>
          <a:srcRect l="38616" t="4420" r="11572" b="-481"/>
          <a:stretch>
            <a:fillRect/>
          </a:stretch>
        </p:blipFill>
        <p:spPr>
          <a:xfrm>
            <a:off x="985490" y="2868420"/>
            <a:ext cx="6580623" cy="6537219"/>
          </a:xfrm>
          <a:prstGeom prst="rect">
            <a:avLst/>
          </a:prstGeom>
        </p:spPr>
      </p:pic>
    </p:spTree>
    <p:extLst>
      <p:ext uri="{BB962C8B-B14F-4D97-AF65-F5344CB8AC3E}">
        <p14:creationId xmlns:p14="http://schemas.microsoft.com/office/powerpoint/2010/main" val="1752163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762E73C-6373-F500-F054-C4D2490A88D3}"/>
              </a:ext>
            </a:extLst>
          </p:cNvPr>
          <p:cNvSpPr/>
          <p:nvPr/>
        </p:nvSpPr>
        <p:spPr>
          <a:xfrm>
            <a:off x="-36287" y="-2"/>
            <a:ext cx="18378714" cy="2521857"/>
          </a:xfrm>
          <a:prstGeom prst="rect">
            <a:avLst/>
          </a:prstGeom>
          <a:solidFill>
            <a:srgbClr val="C78B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29A045-EA68-7671-98F7-F74BC424BFD9}"/>
              </a:ext>
            </a:extLst>
          </p:cNvPr>
          <p:cNvSpPr>
            <a:spLocks noGrp="1"/>
          </p:cNvSpPr>
          <p:nvPr>
            <p:ph type="title"/>
          </p:nvPr>
        </p:nvSpPr>
        <p:spPr>
          <a:xfrm>
            <a:off x="1257300" y="329974"/>
            <a:ext cx="15773400" cy="1988345"/>
          </a:xfrm>
        </p:spPr>
        <p:txBody>
          <a:bodyPr>
            <a:normAutofit/>
          </a:bodyPr>
          <a:lstStyle/>
          <a:p>
            <a:r>
              <a:rPr lang="en-US" b="1">
                <a:solidFill>
                  <a:srgbClr val="FFFCEF"/>
                </a:solidFill>
              </a:rPr>
              <a:t>Types of Sites</a:t>
            </a:r>
          </a:p>
        </p:txBody>
      </p:sp>
      <p:sp>
        <p:nvSpPr>
          <p:cNvPr id="3" name="Content Placeholder 2">
            <a:extLst>
              <a:ext uri="{FF2B5EF4-FFF2-40B4-BE49-F238E27FC236}">
                <a16:creationId xmlns:a16="http://schemas.microsoft.com/office/drawing/2014/main" id="{A4844FDA-54B0-32CE-5B70-B2F57413B8E0}"/>
              </a:ext>
            </a:extLst>
          </p:cNvPr>
          <p:cNvSpPr>
            <a:spLocks noGrp="1"/>
          </p:cNvSpPr>
          <p:nvPr>
            <p:ph idx="1"/>
          </p:nvPr>
        </p:nvSpPr>
        <p:spPr>
          <a:xfrm>
            <a:off x="1257300" y="3084059"/>
            <a:ext cx="15773400" cy="6527007"/>
          </a:xfrm>
        </p:spPr>
        <p:txBody>
          <a:bodyPr vert="horz" lIns="137160" tIns="68580" rIns="137160" bIns="68580" rtlCol="0" anchor="t">
            <a:normAutofit/>
          </a:bodyPr>
          <a:lstStyle/>
          <a:p>
            <a:pPr marL="0" indent="0">
              <a:buNone/>
            </a:pPr>
            <a:r>
              <a:rPr lang="en-US" sz="3900">
                <a:latin typeface="Aptos Display"/>
              </a:rPr>
              <a:t>A site is the physical location, approved by the state agency, where program meals are served during a supervised period.</a:t>
            </a:r>
            <a:endParaRPr lang="en-US" sz="3900"/>
          </a:p>
          <a:p>
            <a:r>
              <a:rPr lang="en-US" sz="3900"/>
              <a:t>Open</a:t>
            </a:r>
          </a:p>
          <a:p>
            <a:r>
              <a:rPr lang="en-US" sz="3900"/>
              <a:t>Closed enrolled </a:t>
            </a:r>
          </a:p>
          <a:p>
            <a:r>
              <a:rPr lang="en-US" sz="3900"/>
              <a:t>Camp</a:t>
            </a:r>
          </a:p>
          <a:p>
            <a:r>
              <a:rPr lang="en-US" sz="3900"/>
              <a:t>Migrant</a:t>
            </a:r>
          </a:p>
          <a:p>
            <a:pPr marL="0" indent="0">
              <a:buNone/>
            </a:pPr>
            <a:r>
              <a:rPr lang="en-US" sz="3900"/>
              <a:t>Meal service sites can  be located in a variety of settings, including schools, rec centers, playgrounds, parks, churches, community centers, libraries, day camps, housing projects, migrant centers or on Indian reservations.</a:t>
            </a:r>
          </a:p>
        </p:txBody>
      </p:sp>
    </p:spTree>
    <p:extLst>
      <p:ext uri="{BB962C8B-B14F-4D97-AF65-F5344CB8AC3E}">
        <p14:creationId xmlns:p14="http://schemas.microsoft.com/office/powerpoint/2010/main" val="1889245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F71553D-F738-356B-CC3E-5738C15B121F}"/>
              </a:ext>
            </a:extLst>
          </p:cNvPr>
          <p:cNvSpPr/>
          <p:nvPr/>
        </p:nvSpPr>
        <p:spPr>
          <a:xfrm>
            <a:off x="-36287" y="-2"/>
            <a:ext cx="18378714" cy="2521857"/>
          </a:xfrm>
          <a:prstGeom prst="rect">
            <a:avLst/>
          </a:prstGeom>
          <a:solidFill>
            <a:srgbClr val="96AA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3E23CC-E256-8894-35F0-2B6D22359057}"/>
              </a:ext>
            </a:extLst>
          </p:cNvPr>
          <p:cNvSpPr>
            <a:spLocks noGrp="1"/>
          </p:cNvSpPr>
          <p:nvPr>
            <p:ph type="title"/>
          </p:nvPr>
        </p:nvSpPr>
        <p:spPr>
          <a:xfrm>
            <a:off x="1257300" y="2414588"/>
            <a:ext cx="15773400" cy="197645"/>
          </a:xfrm>
        </p:spPr>
        <p:txBody>
          <a:bodyPr>
            <a:normAutofit fontScale="90000"/>
          </a:bodyPr>
          <a:lstStyle/>
          <a:p>
            <a:r>
              <a:rPr lang="en-US" b="1">
                <a:solidFill>
                  <a:srgbClr val="FFFCEF"/>
                </a:solidFill>
              </a:rPr>
              <a:t>Reimbursement</a:t>
            </a:r>
            <a:br>
              <a:rPr lang="en-US" b="1"/>
            </a:br>
            <a:br>
              <a:rPr lang="en-US" b="1"/>
            </a:br>
            <a:br>
              <a:rPr lang="en-US" b="1"/>
            </a:br>
            <a:endParaRPr lang="en-US" b="1"/>
          </a:p>
        </p:txBody>
      </p:sp>
      <p:sp>
        <p:nvSpPr>
          <p:cNvPr id="3" name="Content Placeholder 2">
            <a:extLst>
              <a:ext uri="{FF2B5EF4-FFF2-40B4-BE49-F238E27FC236}">
                <a16:creationId xmlns:a16="http://schemas.microsoft.com/office/drawing/2014/main" id="{97349222-563C-46A7-7FC6-F939C0C94D54}"/>
              </a:ext>
            </a:extLst>
          </p:cNvPr>
          <p:cNvSpPr>
            <a:spLocks noGrp="1"/>
          </p:cNvSpPr>
          <p:nvPr>
            <p:ph idx="1"/>
          </p:nvPr>
        </p:nvSpPr>
        <p:spPr>
          <a:xfrm>
            <a:off x="7360490" y="3108829"/>
            <a:ext cx="9670215" cy="6936761"/>
          </a:xfrm>
        </p:spPr>
        <p:txBody>
          <a:bodyPr vert="horz" lIns="137160" tIns="68580" rIns="137160" bIns="68580" rtlCol="0" anchor="t">
            <a:normAutofit lnSpcReduction="10000"/>
          </a:bodyPr>
          <a:lstStyle/>
          <a:p>
            <a:pPr marL="0" indent="0">
              <a:buNone/>
            </a:pPr>
            <a:r>
              <a:rPr lang="en-US" sz="3900" b="1">
                <a:latin typeface="Aptos Display"/>
              </a:rPr>
              <a:t>The following meals are eligible for federal reimbursement:</a:t>
            </a:r>
            <a:endParaRPr lang="en-US" sz="3900" b="1"/>
          </a:p>
          <a:p>
            <a:r>
              <a:rPr lang="en-US" sz="3900"/>
              <a:t>All meals served to children 18 years of age or younger who attend approved open site, closed enrolled site, or migrant site</a:t>
            </a:r>
            <a:endParaRPr lang="en-US"/>
          </a:p>
          <a:p>
            <a:r>
              <a:rPr lang="en-US" sz="3900"/>
              <a:t>Meals served to enrolled children who are individually eligible for free or reduced-price school meals</a:t>
            </a:r>
          </a:p>
          <a:p>
            <a:r>
              <a:rPr lang="en-US" sz="3900"/>
              <a:t>Meals served to individuals over age 18 who are enrolled in school programs for persons with disabilities</a:t>
            </a:r>
          </a:p>
        </p:txBody>
      </p:sp>
      <p:pic>
        <p:nvPicPr>
          <p:cNvPr id="7" name="Picture 6" descr="A group of people holding presents&#10;&#10;AI-generated content may be incorrect.">
            <a:extLst>
              <a:ext uri="{FF2B5EF4-FFF2-40B4-BE49-F238E27FC236}">
                <a16:creationId xmlns:a16="http://schemas.microsoft.com/office/drawing/2014/main" id="{108250BD-A25F-85FC-1CF3-263DF40FCCFB}"/>
              </a:ext>
            </a:extLst>
          </p:cNvPr>
          <p:cNvPicPr>
            <a:picLocks noChangeAspect="1"/>
          </p:cNvPicPr>
          <p:nvPr/>
        </p:nvPicPr>
        <p:blipFill>
          <a:blip r:embed="rId3"/>
          <a:srcRect l="5896" r="8255" b="-355"/>
          <a:stretch>
            <a:fillRect/>
          </a:stretch>
        </p:blipFill>
        <p:spPr>
          <a:xfrm>
            <a:off x="1013604" y="3300818"/>
            <a:ext cx="5909100" cy="4612779"/>
          </a:xfrm>
          <a:prstGeom prst="rect">
            <a:avLst/>
          </a:prstGeom>
        </p:spPr>
      </p:pic>
    </p:spTree>
    <p:extLst>
      <p:ext uri="{BB962C8B-B14F-4D97-AF65-F5344CB8AC3E}">
        <p14:creationId xmlns:p14="http://schemas.microsoft.com/office/powerpoint/2010/main" val="507339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12" name="Group 12"/>
          <p:cNvGrpSpPr/>
          <p:nvPr/>
        </p:nvGrpSpPr>
        <p:grpSpPr>
          <a:xfrm>
            <a:off x="2105177" y="1431954"/>
            <a:ext cx="3787159" cy="3787159"/>
            <a:chOff x="0" y="0"/>
            <a:chExt cx="812800" cy="812800"/>
          </a:xfrm>
        </p:grpSpPr>
        <p:sp>
          <p:nvSpPr>
            <p:cNvPr id="13" name="Freeform 13"/>
            <p:cNvSpPr/>
            <p:nvPr/>
          </p:nvSpPr>
          <p:spPr>
            <a:xfrm>
              <a:off x="0" y="0"/>
              <a:ext cx="812800" cy="812800"/>
            </a:xfrm>
            <a:custGeom>
              <a:avLst/>
              <a:gdLst/>
              <a:ahLst/>
              <a:cxnLst/>
              <a:rect l="l" t="t" r="r" b="b"/>
              <a:pathLst>
                <a:path w="812800" h="812800">
                  <a:moveTo>
                    <a:pt x="47018" y="0"/>
                  </a:moveTo>
                  <a:lnTo>
                    <a:pt x="765782" y="0"/>
                  </a:lnTo>
                  <a:cubicBezTo>
                    <a:pt x="791749" y="0"/>
                    <a:pt x="812800" y="21051"/>
                    <a:pt x="812800" y="47018"/>
                  </a:cubicBezTo>
                  <a:lnTo>
                    <a:pt x="812800" y="765782"/>
                  </a:lnTo>
                  <a:cubicBezTo>
                    <a:pt x="812800" y="791749"/>
                    <a:pt x="791749" y="812800"/>
                    <a:pt x="765782" y="812800"/>
                  </a:cubicBezTo>
                  <a:lnTo>
                    <a:pt x="47018" y="812800"/>
                  </a:lnTo>
                  <a:cubicBezTo>
                    <a:pt x="21051" y="812800"/>
                    <a:pt x="0" y="791749"/>
                    <a:pt x="0" y="765782"/>
                  </a:cubicBezTo>
                  <a:lnTo>
                    <a:pt x="0" y="47018"/>
                  </a:lnTo>
                  <a:cubicBezTo>
                    <a:pt x="0" y="21051"/>
                    <a:pt x="21051" y="0"/>
                    <a:pt x="47018" y="0"/>
                  </a:cubicBezTo>
                  <a:close/>
                </a:path>
              </a:pathLst>
            </a:custGeom>
            <a:blipFill>
              <a:blip r:embed="rId12"/>
              <a:stretch>
                <a:fillRect t="-16738" b="-16738"/>
              </a:stretch>
            </a:blipFill>
          </p:spPr>
          <p:txBody>
            <a:bodyPr/>
            <a:lstStyle/>
            <a:p>
              <a:endParaRPr lang="en-US"/>
            </a:p>
          </p:txBody>
        </p:sp>
      </p:grpSp>
      <p:grpSp>
        <p:nvGrpSpPr>
          <p:cNvPr id="14" name="Group 14"/>
          <p:cNvGrpSpPr/>
          <p:nvPr/>
        </p:nvGrpSpPr>
        <p:grpSpPr>
          <a:xfrm>
            <a:off x="6832615" y="1431954"/>
            <a:ext cx="3717669" cy="3717669"/>
            <a:chOff x="0" y="0"/>
            <a:chExt cx="812800" cy="812800"/>
          </a:xfrm>
        </p:grpSpPr>
        <p:sp>
          <p:nvSpPr>
            <p:cNvPr id="15" name="Freeform 15"/>
            <p:cNvSpPr/>
            <p:nvPr/>
          </p:nvSpPr>
          <p:spPr>
            <a:xfrm>
              <a:off x="0" y="0"/>
              <a:ext cx="812800" cy="812800"/>
            </a:xfrm>
            <a:custGeom>
              <a:avLst/>
              <a:gdLst/>
              <a:ahLst/>
              <a:cxnLst/>
              <a:rect l="l" t="t" r="r" b="b"/>
              <a:pathLst>
                <a:path w="812800" h="812800">
                  <a:moveTo>
                    <a:pt x="47897" y="0"/>
                  </a:moveTo>
                  <a:lnTo>
                    <a:pt x="764903" y="0"/>
                  </a:lnTo>
                  <a:cubicBezTo>
                    <a:pt x="791356" y="0"/>
                    <a:pt x="812800" y="21444"/>
                    <a:pt x="812800" y="47897"/>
                  </a:cubicBezTo>
                  <a:lnTo>
                    <a:pt x="812800" y="764903"/>
                  </a:lnTo>
                  <a:cubicBezTo>
                    <a:pt x="812800" y="791356"/>
                    <a:pt x="791356" y="812800"/>
                    <a:pt x="764903" y="812800"/>
                  </a:cubicBezTo>
                  <a:lnTo>
                    <a:pt x="47897" y="812800"/>
                  </a:lnTo>
                  <a:cubicBezTo>
                    <a:pt x="21444" y="812800"/>
                    <a:pt x="0" y="791356"/>
                    <a:pt x="0" y="764903"/>
                  </a:cubicBezTo>
                  <a:lnTo>
                    <a:pt x="0" y="47897"/>
                  </a:lnTo>
                  <a:cubicBezTo>
                    <a:pt x="0" y="21444"/>
                    <a:pt x="21444" y="0"/>
                    <a:pt x="47897" y="0"/>
                  </a:cubicBezTo>
                  <a:close/>
                </a:path>
              </a:pathLst>
            </a:custGeom>
            <a:blipFill>
              <a:blip r:embed="rId13"/>
              <a:stretch>
                <a:fillRect l="-24849" r="-24849"/>
              </a:stretch>
            </a:blipFill>
          </p:spPr>
          <p:txBody>
            <a:bodyPr/>
            <a:lstStyle/>
            <a:p>
              <a:endParaRPr lang="en-US"/>
            </a:p>
          </p:txBody>
        </p:sp>
      </p:grpSp>
      <p:grpSp>
        <p:nvGrpSpPr>
          <p:cNvPr id="16" name="Group 16"/>
          <p:cNvGrpSpPr/>
          <p:nvPr/>
        </p:nvGrpSpPr>
        <p:grpSpPr>
          <a:xfrm>
            <a:off x="11745100" y="1431954"/>
            <a:ext cx="3711546" cy="3711546"/>
            <a:chOff x="0" y="0"/>
            <a:chExt cx="812800" cy="812800"/>
          </a:xfrm>
        </p:grpSpPr>
        <p:sp>
          <p:nvSpPr>
            <p:cNvPr id="17" name="Freeform 17"/>
            <p:cNvSpPr/>
            <p:nvPr/>
          </p:nvSpPr>
          <p:spPr>
            <a:xfrm>
              <a:off x="0" y="0"/>
              <a:ext cx="812800" cy="812800"/>
            </a:xfrm>
            <a:custGeom>
              <a:avLst/>
              <a:gdLst/>
              <a:ahLst/>
              <a:cxnLst/>
              <a:rect l="l" t="t" r="r" b="b"/>
              <a:pathLst>
                <a:path w="812800" h="812800">
                  <a:moveTo>
                    <a:pt x="47976" y="0"/>
                  </a:moveTo>
                  <a:lnTo>
                    <a:pt x="764824" y="0"/>
                  </a:lnTo>
                  <a:cubicBezTo>
                    <a:pt x="791321" y="0"/>
                    <a:pt x="812800" y="21479"/>
                    <a:pt x="812800" y="47976"/>
                  </a:cubicBezTo>
                  <a:lnTo>
                    <a:pt x="812800" y="764824"/>
                  </a:lnTo>
                  <a:cubicBezTo>
                    <a:pt x="812800" y="791321"/>
                    <a:pt x="791321" y="812800"/>
                    <a:pt x="764824" y="812800"/>
                  </a:cubicBezTo>
                  <a:lnTo>
                    <a:pt x="47976" y="812800"/>
                  </a:lnTo>
                  <a:cubicBezTo>
                    <a:pt x="21479" y="812800"/>
                    <a:pt x="0" y="791321"/>
                    <a:pt x="0" y="764824"/>
                  </a:cubicBezTo>
                  <a:lnTo>
                    <a:pt x="0" y="47976"/>
                  </a:lnTo>
                  <a:cubicBezTo>
                    <a:pt x="0" y="21479"/>
                    <a:pt x="21479" y="0"/>
                    <a:pt x="47976" y="0"/>
                  </a:cubicBezTo>
                  <a:close/>
                </a:path>
              </a:pathLst>
            </a:custGeom>
            <a:blipFill>
              <a:blip r:embed="rId14"/>
              <a:stretch>
                <a:fillRect t="-16695" b="-16695"/>
              </a:stretch>
            </a:blipFill>
          </p:spPr>
          <p:txBody>
            <a:bodyPr/>
            <a:lstStyle/>
            <a:p>
              <a:endParaRPr lang="en-US"/>
            </a:p>
          </p:txBody>
        </p:sp>
      </p:grpSp>
      <p:grpSp>
        <p:nvGrpSpPr>
          <p:cNvPr id="18" name="Group 18"/>
          <p:cNvGrpSpPr/>
          <p:nvPr/>
        </p:nvGrpSpPr>
        <p:grpSpPr>
          <a:xfrm>
            <a:off x="2113239" y="5479203"/>
            <a:ext cx="3779097" cy="3779097"/>
            <a:chOff x="0" y="0"/>
            <a:chExt cx="812800" cy="812800"/>
          </a:xfrm>
        </p:grpSpPr>
        <p:sp>
          <p:nvSpPr>
            <p:cNvPr id="19" name="Freeform 19"/>
            <p:cNvSpPr/>
            <p:nvPr/>
          </p:nvSpPr>
          <p:spPr>
            <a:xfrm>
              <a:off x="0" y="0"/>
              <a:ext cx="812800" cy="812800"/>
            </a:xfrm>
            <a:custGeom>
              <a:avLst/>
              <a:gdLst/>
              <a:ahLst/>
              <a:cxnLst/>
              <a:rect l="l" t="t" r="r" b="b"/>
              <a:pathLst>
                <a:path w="812800" h="812800">
                  <a:moveTo>
                    <a:pt x="47118" y="0"/>
                  </a:moveTo>
                  <a:lnTo>
                    <a:pt x="765682" y="0"/>
                  </a:lnTo>
                  <a:cubicBezTo>
                    <a:pt x="778178" y="0"/>
                    <a:pt x="790163" y="4964"/>
                    <a:pt x="798999" y="13801"/>
                  </a:cubicBezTo>
                  <a:cubicBezTo>
                    <a:pt x="807836" y="22637"/>
                    <a:pt x="812800" y="34622"/>
                    <a:pt x="812800" y="47118"/>
                  </a:cubicBezTo>
                  <a:lnTo>
                    <a:pt x="812800" y="765682"/>
                  </a:lnTo>
                  <a:cubicBezTo>
                    <a:pt x="812800" y="778178"/>
                    <a:pt x="807836" y="790163"/>
                    <a:pt x="798999" y="798999"/>
                  </a:cubicBezTo>
                  <a:cubicBezTo>
                    <a:pt x="790163" y="807836"/>
                    <a:pt x="778178" y="812800"/>
                    <a:pt x="765682" y="812800"/>
                  </a:cubicBezTo>
                  <a:lnTo>
                    <a:pt x="47118" y="812800"/>
                  </a:lnTo>
                  <a:cubicBezTo>
                    <a:pt x="34622" y="812800"/>
                    <a:pt x="22637" y="807836"/>
                    <a:pt x="13801" y="798999"/>
                  </a:cubicBezTo>
                  <a:cubicBezTo>
                    <a:pt x="4964" y="790163"/>
                    <a:pt x="0" y="778178"/>
                    <a:pt x="0" y="765682"/>
                  </a:cubicBezTo>
                  <a:lnTo>
                    <a:pt x="0" y="47118"/>
                  </a:lnTo>
                  <a:cubicBezTo>
                    <a:pt x="0" y="34622"/>
                    <a:pt x="4964" y="22637"/>
                    <a:pt x="13801" y="13801"/>
                  </a:cubicBezTo>
                  <a:cubicBezTo>
                    <a:pt x="22637" y="4964"/>
                    <a:pt x="34622" y="0"/>
                    <a:pt x="47118" y="0"/>
                  </a:cubicBezTo>
                  <a:close/>
                </a:path>
              </a:pathLst>
            </a:custGeom>
            <a:blipFill>
              <a:blip r:embed="rId15"/>
              <a:stretch>
                <a:fillRect l="-16744" r="-16744"/>
              </a:stretch>
            </a:blipFill>
          </p:spPr>
          <p:txBody>
            <a:bodyPr/>
            <a:lstStyle/>
            <a:p>
              <a:endParaRPr lang="en-US"/>
            </a:p>
          </p:txBody>
        </p:sp>
      </p:grpSp>
      <p:grpSp>
        <p:nvGrpSpPr>
          <p:cNvPr id="20" name="Group 20"/>
          <p:cNvGrpSpPr/>
          <p:nvPr/>
        </p:nvGrpSpPr>
        <p:grpSpPr>
          <a:xfrm>
            <a:off x="6695574" y="5479203"/>
            <a:ext cx="3854710" cy="3854710"/>
            <a:chOff x="0" y="0"/>
            <a:chExt cx="812800" cy="812800"/>
          </a:xfrm>
        </p:grpSpPr>
        <p:sp>
          <p:nvSpPr>
            <p:cNvPr id="21" name="Freeform 21"/>
            <p:cNvSpPr/>
            <p:nvPr/>
          </p:nvSpPr>
          <p:spPr>
            <a:xfrm>
              <a:off x="0" y="0"/>
              <a:ext cx="812800" cy="812800"/>
            </a:xfrm>
            <a:custGeom>
              <a:avLst/>
              <a:gdLst/>
              <a:ahLst/>
              <a:cxnLst/>
              <a:rect l="l" t="t" r="r" b="b"/>
              <a:pathLst>
                <a:path w="812800" h="812800">
                  <a:moveTo>
                    <a:pt x="46194" y="0"/>
                  </a:moveTo>
                  <a:lnTo>
                    <a:pt x="766606" y="0"/>
                  </a:lnTo>
                  <a:cubicBezTo>
                    <a:pt x="792118" y="0"/>
                    <a:pt x="812800" y="20682"/>
                    <a:pt x="812800" y="46194"/>
                  </a:cubicBezTo>
                  <a:lnTo>
                    <a:pt x="812800" y="766606"/>
                  </a:lnTo>
                  <a:cubicBezTo>
                    <a:pt x="812800" y="792118"/>
                    <a:pt x="792118" y="812800"/>
                    <a:pt x="766606" y="812800"/>
                  </a:cubicBezTo>
                  <a:lnTo>
                    <a:pt x="46194" y="812800"/>
                  </a:lnTo>
                  <a:cubicBezTo>
                    <a:pt x="20682" y="812800"/>
                    <a:pt x="0" y="792118"/>
                    <a:pt x="0" y="766606"/>
                  </a:cubicBezTo>
                  <a:lnTo>
                    <a:pt x="0" y="46194"/>
                  </a:lnTo>
                  <a:cubicBezTo>
                    <a:pt x="0" y="20682"/>
                    <a:pt x="20682" y="0"/>
                    <a:pt x="46194" y="0"/>
                  </a:cubicBezTo>
                  <a:close/>
                </a:path>
              </a:pathLst>
            </a:custGeom>
            <a:blipFill>
              <a:blip r:embed="rId16"/>
              <a:stretch>
                <a:fillRect l="-16704" r="-16704"/>
              </a:stretch>
            </a:blipFill>
          </p:spPr>
          <p:txBody>
            <a:bodyPr/>
            <a:lstStyle/>
            <a:p>
              <a:endParaRPr lang="en-US"/>
            </a:p>
          </p:txBody>
        </p:sp>
      </p:grpSp>
      <p:grpSp>
        <p:nvGrpSpPr>
          <p:cNvPr id="22" name="Group 22"/>
          <p:cNvGrpSpPr/>
          <p:nvPr/>
        </p:nvGrpSpPr>
        <p:grpSpPr>
          <a:xfrm>
            <a:off x="11677549" y="5479203"/>
            <a:ext cx="3779097" cy="3779097"/>
            <a:chOff x="0" y="0"/>
            <a:chExt cx="812800" cy="812800"/>
          </a:xfrm>
        </p:grpSpPr>
        <p:sp>
          <p:nvSpPr>
            <p:cNvPr id="23" name="Freeform 23"/>
            <p:cNvSpPr/>
            <p:nvPr/>
          </p:nvSpPr>
          <p:spPr>
            <a:xfrm>
              <a:off x="0" y="0"/>
              <a:ext cx="812800" cy="812800"/>
            </a:xfrm>
            <a:custGeom>
              <a:avLst/>
              <a:gdLst/>
              <a:ahLst/>
              <a:cxnLst/>
              <a:rect l="l" t="t" r="r" b="b"/>
              <a:pathLst>
                <a:path w="812800" h="812800">
                  <a:moveTo>
                    <a:pt x="47118" y="0"/>
                  </a:moveTo>
                  <a:lnTo>
                    <a:pt x="765682" y="0"/>
                  </a:lnTo>
                  <a:cubicBezTo>
                    <a:pt x="778178" y="0"/>
                    <a:pt x="790163" y="4964"/>
                    <a:pt x="798999" y="13801"/>
                  </a:cubicBezTo>
                  <a:cubicBezTo>
                    <a:pt x="807836" y="22637"/>
                    <a:pt x="812800" y="34622"/>
                    <a:pt x="812800" y="47118"/>
                  </a:cubicBezTo>
                  <a:lnTo>
                    <a:pt x="812800" y="765682"/>
                  </a:lnTo>
                  <a:cubicBezTo>
                    <a:pt x="812800" y="778178"/>
                    <a:pt x="807836" y="790163"/>
                    <a:pt x="798999" y="798999"/>
                  </a:cubicBezTo>
                  <a:cubicBezTo>
                    <a:pt x="790163" y="807836"/>
                    <a:pt x="778178" y="812800"/>
                    <a:pt x="765682" y="812800"/>
                  </a:cubicBezTo>
                  <a:lnTo>
                    <a:pt x="47118" y="812800"/>
                  </a:lnTo>
                  <a:cubicBezTo>
                    <a:pt x="34622" y="812800"/>
                    <a:pt x="22637" y="807836"/>
                    <a:pt x="13801" y="798999"/>
                  </a:cubicBezTo>
                  <a:cubicBezTo>
                    <a:pt x="4964" y="790163"/>
                    <a:pt x="0" y="778178"/>
                    <a:pt x="0" y="765682"/>
                  </a:cubicBezTo>
                  <a:lnTo>
                    <a:pt x="0" y="47118"/>
                  </a:lnTo>
                  <a:cubicBezTo>
                    <a:pt x="0" y="34622"/>
                    <a:pt x="4964" y="22637"/>
                    <a:pt x="13801" y="13801"/>
                  </a:cubicBezTo>
                  <a:cubicBezTo>
                    <a:pt x="22637" y="4964"/>
                    <a:pt x="34622" y="0"/>
                    <a:pt x="47118" y="0"/>
                  </a:cubicBezTo>
                  <a:close/>
                </a:path>
              </a:pathLst>
            </a:custGeom>
            <a:blipFill>
              <a:blip r:embed="rId17"/>
              <a:stretch>
                <a:fillRect l="-16703" r="-16703"/>
              </a:stretch>
            </a:blipFill>
          </p:spPr>
          <p:txBody>
            <a:bodyPr/>
            <a:lstStyle/>
            <a:p>
              <a:endParaRPr lang="en-US"/>
            </a:p>
          </p:txBody>
        </p:sp>
      </p:grpSp>
      <p:sp>
        <p:nvSpPr>
          <p:cNvPr id="24" name="TextBox 24"/>
          <p:cNvSpPr txBox="1"/>
          <p:nvPr/>
        </p:nvSpPr>
        <p:spPr>
          <a:xfrm>
            <a:off x="5775037" y="145103"/>
            <a:ext cx="5541369" cy="1360481"/>
          </a:xfrm>
          <a:prstGeom prst="rect">
            <a:avLst/>
          </a:prstGeom>
        </p:spPr>
        <p:txBody>
          <a:bodyPr lIns="0" tIns="0" rIns="0" bIns="0" rtlCol="0" anchor="t">
            <a:spAutoFit/>
          </a:bodyPr>
          <a:lstStyle/>
          <a:p>
            <a:pPr algn="ctr">
              <a:lnSpc>
                <a:spcPts val="10062"/>
              </a:lnSpc>
            </a:pPr>
            <a:r>
              <a:rPr lang="en-US" sz="10062">
                <a:solidFill>
                  <a:srgbClr val="597EAA"/>
                </a:solidFill>
                <a:latin typeface="Chewy"/>
                <a:ea typeface="Chewy"/>
                <a:cs typeface="Chewy"/>
                <a:sym typeface="Chewy"/>
              </a:rPr>
              <a:t>GILLIAN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98996-8D1F-009D-1901-A567D70D59BD}"/>
              </a:ext>
            </a:extLst>
          </p:cNvPr>
          <p:cNvSpPr/>
          <p:nvPr/>
        </p:nvSpPr>
        <p:spPr>
          <a:xfrm>
            <a:off x="-36287" y="-2"/>
            <a:ext cx="18378714" cy="2521857"/>
          </a:xfrm>
          <a:prstGeom prst="rect">
            <a:avLst/>
          </a:prstGeom>
          <a:solidFill>
            <a:srgbClr val="314F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081EF6-1441-347B-8431-B74349CDE857}"/>
              </a:ext>
            </a:extLst>
          </p:cNvPr>
          <p:cNvSpPr>
            <a:spLocks noGrp="1"/>
          </p:cNvSpPr>
          <p:nvPr>
            <p:ph idx="1"/>
          </p:nvPr>
        </p:nvSpPr>
        <p:spPr>
          <a:xfrm>
            <a:off x="9310939" y="3355056"/>
            <a:ext cx="7396415" cy="4812507"/>
          </a:xfrm>
        </p:spPr>
        <p:txBody>
          <a:bodyPr vert="horz" lIns="137160" tIns="68580" rIns="137160" bIns="68580" rtlCol="0" anchor="t">
            <a:normAutofit/>
          </a:bodyPr>
          <a:lstStyle/>
          <a:p>
            <a:r>
              <a:rPr lang="en-US" dirty="0"/>
              <a:t>Bethel/Owl Park</a:t>
            </a:r>
          </a:p>
          <a:p>
            <a:r>
              <a:rPr lang="en-US" dirty="0"/>
              <a:t>Dillingham 4-H*</a:t>
            </a:r>
          </a:p>
          <a:p>
            <a:r>
              <a:rPr lang="en-US" dirty="0"/>
              <a:t>Grayling IRA</a:t>
            </a:r>
          </a:p>
          <a:p>
            <a:r>
              <a:rPr lang="en-US" dirty="0"/>
              <a:t>Northeast BGC*</a:t>
            </a:r>
          </a:p>
          <a:p>
            <a:r>
              <a:rPr lang="en-US" dirty="0" err="1"/>
              <a:t>Togiak</a:t>
            </a:r>
            <a:r>
              <a:rPr lang="en-US" dirty="0"/>
              <a:t>, Traditional Council of</a:t>
            </a:r>
          </a:p>
          <a:p>
            <a:r>
              <a:rPr lang="en-US" dirty="0"/>
              <a:t>Woodland Park BGC</a:t>
            </a:r>
          </a:p>
        </p:txBody>
      </p:sp>
      <p:sp>
        <p:nvSpPr>
          <p:cNvPr id="12" name="Title 1">
            <a:extLst>
              <a:ext uri="{FF2B5EF4-FFF2-40B4-BE49-F238E27FC236}">
                <a16:creationId xmlns:a16="http://schemas.microsoft.com/office/drawing/2014/main" id="{3D0AC363-D96E-C81C-3284-3424F2182184}"/>
              </a:ext>
            </a:extLst>
          </p:cNvPr>
          <p:cNvSpPr txBox="1">
            <a:spLocks/>
          </p:cNvSpPr>
          <p:nvPr/>
        </p:nvSpPr>
        <p:spPr>
          <a:xfrm>
            <a:off x="1264820" y="963280"/>
            <a:ext cx="15773400" cy="949619"/>
          </a:xfrm>
          <a:prstGeom prst="rect">
            <a:avLst/>
          </a:prstGeom>
        </p:spPr>
        <p:txBody>
          <a:bodyPr vert="horz" lIns="137160" tIns="68580" rIns="137160" bIns="68580" rtlCol="0" anchor="ctr">
            <a:normAutofit fontScale="92500" lnSpcReduction="10000"/>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600" b="1" dirty="0">
                <a:solidFill>
                  <a:srgbClr val="FFFCEF"/>
                </a:solidFill>
              </a:rPr>
              <a:t>Congregate</a:t>
            </a:r>
            <a:endParaRPr lang="en-US" sz="6600" dirty="0"/>
          </a:p>
        </p:txBody>
      </p:sp>
    </p:spTree>
    <p:extLst>
      <p:ext uri="{BB962C8B-B14F-4D97-AF65-F5344CB8AC3E}">
        <p14:creationId xmlns:p14="http://schemas.microsoft.com/office/powerpoint/2010/main" val="3076378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EAB6FA-FE41-E5D9-5FB4-41E0A07B3F04}"/>
              </a:ext>
            </a:extLst>
          </p:cNvPr>
          <p:cNvSpPr/>
          <p:nvPr/>
        </p:nvSpPr>
        <p:spPr>
          <a:xfrm>
            <a:off x="-36287" y="-2"/>
            <a:ext cx="18378714" cy="2521857"/>
          </a:xfrm>
          <a:prstGeom prst="rect">
            <a:avLst/>
          </a:prstGeom>
          <a:solidFill>
            <a:srgbClr val="314F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132A57-80C7-AAF6-79D3-76E48F12FDF6}"/>
              </a:ext>
            </a:extLst>
          </p:cNvPr>
          <p:cNvSpPr>
            <a:spLocks noGrp="1"/>
          </p:cNvSpPr>
          <p:nvPr>
            <p:ph type="title"/>
          </p:nvPr>
        </p:nvSpPr>
        <p:spPr/>
        <p:txBody>
          <a:bodyPr/>
          <a:lstStyle/>
          <a:p>
            <a:r>
              <a:rPr lang="en-US" b="1">
                <a:solidFill>
                  <a:srgbClr val="FFFCEF"/>
                </a:solidFill>
              </a:rPr>
              <a:t>Rural Non-Congregate</a:t>
            </a:r>
            <a:endParaRPr lang="en-US"/>
          </a:p>
        </p:txBody>
      </p:sp>
      <p:sp>
        <p:nvSpPr>
          <p:cNvPr id="3" name="Content Placeholder 2">
            <a:extLst>
              <a:ext uri="{FF2B5EF4-FFF2-40B4-BE49-F238E27FC236}">
                <a16:creationId xmlns:a16="http://schemas.microsoft.com/office/drawing/2014/main" id="{C1B16255-8188-85F1-2A38-81FC914A1F55}"/>
              </a:ext>
            </a:extLst>
          </p:cNvPr>
          <p:cNvSpPr>
            <a:spLocks noGrp="1"/>
          </p:cNvSpPr>
          <p:nvPr>
            <p:ph idx="1"/>
          </p:nvPr>
        </p:nvSpPr>
        <p:spPr>
          <a:xfrm>
            <a:off x="1257300" y="3290888"/>
            <a:ext cx="15773400" cy="6527007"/>
          </a:xfrm>
        </p:spPr>
        <p:txBody>
          <a:bodyPr vert="horz" lIns="137160" tIns="68580" rIns="137160" bIns="68580" rtlCol="0" anchor="t">
            <a:normAutofit/>
          </a:bodyPr>
          <a:lstStyle/>
          <a:p>
            <a:r>
              <a:rPr lang="en-US"/>
              <a:t>Multi-day distribution</a:t>
            </a:r>
          </a:p>
          <a:p>
            <a:r>
              <a:rPr lang="en-US"/>
              <a:t>Parent/guardian pick-up</a:t>
            </a:r>
          </a:p>
          <a:p>
            <a:r>
              <a:rPr lang="en-US"/>
              <a:t>Delivery options</a:t>
            </a:r>
          </a:p>
          <a:p>
            <a:r>
              <a:rPr lang="en-US"/>
              <a:t>2025 Non-Congregate Sites</a:t>
            </a:r>
          </a:p>
          <a:p>
            <a:pPr lvl="1">
              <a:buFont typeface="Courier New" panose="020B0604020202020204" pitchFamily="34" charset="0"/>
              <a:buChar char="o"/>
            </a:pPr>
            <a:r>
              <a:rPr lang="en-US"/>
              <a:t>Anchor Point Food Pantry</a:t>
            </a:r>
          </a:p>
          <a:p>
            <a:pPr lvl="1">
              <a:buFont typeface="Courier New" panose="020B0604020202020204" pitchFamily="34" charset="0"/>
              <a:buChar char="o"/>
            </a:pPr>
            <a:r>
              <a:rPr lang="en-US"/>
              <a:t>Kenai Community Library</a:t>
            </a:r>
          </a:p>
          <a:p>
            <a:pPr lvl="1">
              <a:buFont typeface="Courier New" panose="020B0604020202020204" pitchFamily="34" charset="0"/>
              <a:buChar char="o"/>
            </a:pPr>
            <a:r>
              <a:rPr lang="en-US"/>
              <a:t>Nome Food Bank</a:t>
            </a:r>
          </a:p>
          <a:p>
            <a:pPr lvl="1">
              <a:buFont typeface="Courier New" panose="020B0604020202020204" pitchFamily="34" charset="0"/>
              <a:buChar char="o"/>
            </a:pPr>
            <a:r>
              <a:rPr lang="en-US"/>
              <a:t>Soldotna United Methodist Church</a:t>
            </a:r>
          </a:p>
          <a:p>
            <a:pPr lvl="1">
              <a:buFont typeface="Courier New" panose="020B0604020202020204" pitchFamily="34" charset="0"/>
              <a:buChar char="o"/>
            </a:pPr>
            <a:r>
              <a:rPr lang="en-US" err="1"/>
              <a:t>Togiak</a:t>
            </a:r>
            <a:r>
              <a:rPr lang="en-US"/>
              <a:t> Traditional Council</a:t>
            </a:r>
          </a:p>
        </p:txBody>
      </p:sp>
      <p:pic>
        <p:nvPicPr>
          <p:cNvPr id="7" name="Picture 6" descr="Two girls eating apples&#10;&#10;AI-generated content may be incorrect.">
            <a:extLst>
              <a:ext uri="{FF2B5EF4-FFF2-40B4-BE49-F238E27FC236}">
                <a16:creationId xmlns:a16="http://schemas.microsoft.com/office/drawing/2014/main" id="{C66FF898-777A-00BB-29CA-95A340247423}"/>
              </a:ext>
            </a:extLst>
          </p:cNvPr>
          <p:cNvPicPr>
            <a:picLocks noChangeAspect="1"/>
          </p:cNvPicPr>
          <p:nvPr/>
        </p:nvPicPr>
        <p:blipFill>
          <a:blip r:embed="rId2"/>
          <a:srcRect l="14087" t="-260" r="24165" b="-966"/>
          <a:stretch>
            <a:fillRect/>
          </a:stretch>
        </p:blipFill>
        <p:spPr>
          <a:xfrm>
            <a:off x="9495902" y="2984650"/>
            <a:ext cx="8273139" cy="6797621"/>
          </a:xfrm>
          <a:prstGeom prst="rect">
            <a:avLst/>
          </a:prstGeom>
        </p:spPr>
      </p:pic>
    </p:spTree>
    <p:extLst>
      <p:ext uri="{BB962C8B-B14F-4D97-AF65-F5344CB8AC3E}">
        <p14:creationId xmlns:p14="http://schemas.microsoft.com/office/powerpoint/2010/main" val="1306127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8762-BFD9-B53C-F438-D440DBFDD2F9}"/>
              </a:ext>
            </a:extLst>
          </p:cNvPr>
          <p:cNvSpPr>
            <a:spLocks noGrp="1"/>
          </p:cNvSpPr>
          <p:nvPr>
            <p:ph type="ctrTitle"/>
          </p:nvPr>
        </p:nvSpPr>
        <p:spPr>
          <a:xfrm>
            <a:off x="4087368" y="3538728"/>
            <a:ext cx="9793224" cy="1385316"/>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8000" dirty="0"/>
              <a:t>Meals To You</a:t>
            </a:r>
            <a:br>
              <a:rPr lang="en-US" dirty="0"/>
            </a:br>
            <a:r>
              <a:rPr lang="en-US" sz="3000" dirty="0"/>
              <a:t>“Delivering Nutritious Meals to Rural Communities”</a:t>
            </a:r>
          </a:p>
        </p:txBody>
      </p:sp>
      <p:sp>
        <p:nvSpPr>
          <p:cNvPr id="3" name="Subtitle 2">
            <a:extLst>
              <a:ext uri="{FF2B5EF4-FFF2-40B4-BE49-F238E27FC236}">
                <a16:creationId xmlns:a16="http://schemas.microsoft.com/office/drawing/2014/main" id="{A57451B7-2A25-8813-BC77-07DE3529FCEE}"/>
              </a:ext>
            </a:extLst>
          </p:cNvPr>
          <p:cNvSpPr>
            <a:spLocks noGrp="1"/>
          </p:cNvSpPr>
          <p:nvPr>
            <p:ph type="subTitle" idx="1"/>
          </p:nvPr>
        </p:nvSpPr>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Janee Wilson</a:t>
            </a:r>
          </a:p>
        </p:txBody>
      </p:sp>
    </p:spTree>
    <p:extLst>
      <p:ext uri="{BB962C8B-B14F-4D97-AF65-F5344CB8AC3E}">
        <p14:creationId xmlns:p14="http://schemas.microsoft.com/office/powerpoint/2010/main" val="2827593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6DF6-5B25-79AF-09F2-0008B7DD2526}"/>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6600" dirty="0"/>
              <a:t>Agenda</a:t>
            </a:r>
          </a:p>
        </p:txBody>
      </p:sp>
      <p:sp>
        <p:nvSpPr>
          <p:cNvPr id="3" name="Text Placeholder 2">
            <a:extLst>
              <a:ext uri="{FF2B5EF4-FFF2-40B4-BE49-F238E27FC236}">
                <a16:creationId xmlns:a16="http://schemas.microsoft.com/office/drawing/2014/main" id="{0FA49DED-F98B-AA29-6402-0A09C4EFE003}"/>
              </a:ext>
            </a:extLst>
          </p:cNvPr>
          <p:cNvSpPr>
            <a:spLocks noGrp="1"/>
          </p:cNvSpPr>
          <p:nvPr>
            <p:ph type="body" sz="quarter" idx="13"/>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400" dirty="0">
                <a:solidFill>
                  <a:schemeClr val="bg2"/>
                </a:solidFill>
              </a:rPr>
              <a:t>Introduction</a:t>
            </a:r>
          </a:p>
        </p:txBody>
      </p:sp>
      <p:sp>
        <p:nvSpPr>
          <p:cNvPr id="48" name="Text Placeholder 47">
            <a:extLst>
              <a:ext uri="{FF2B5EF4-FFF2-40B4-BE49-F238E27FC236}">
                <a16:creationId xmlns:a16="http://schemas.microsoft.com/office/drawing/2014/main" id="{B79EAB77-EA1B-845C-B39D-F4147B3C0E4B}"/>
              </a:ext>
            </a:extLst>
          </p:cNvPr>
          <p:cNvSpPr>
            <a:spLocks noGrp="1"/>
          </p:cNvSpPr>
          <p:nvPr>
            <p:ph type="body" sz="quarter" idx="18"/>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a:t>
            </a:r>
          </a:p>
        </p:txBody>
      </p:sp>
      <p:sp>
        <p:nvSpPr>
          <p:cNvPr id="4" name="Text Placeholder 3">
            <a:extLst>
              <a:ext uri="{FF2B5EF4-FFF2-40B4-BE49-F238E27FC236}">
                <a16:creationId xmlns:a16="http://schemas.microsoft.com/office/drawing/2014/main" id="{EBBAF7CB-A8CE-582C-C1DB-E6D72AC69A46}"/>
              </a:ext>
            </a:extLst>
          </p:cNvPr>
          <p:cNvSpPr>
            <a:spLocks noGrp="1"/>
          </p:cNvSpPr>
          <p:nvPr>
            <p:ph type="body" sz="quarter" idx="14"/>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400" dirty="0">
                <a:solidFill>
                  <a:schemeClr val="bg2"/>
                </a:solidFill>
              </a:rPr>
              <a:t>Food Insecurity </a:t>
            </a:r>
          </a:p>
        </p:txBody>
      </p:sp>
      <p:sp>
        <p:nvSpPr>
          <p:cNvPr id="49" name="Text Placeholder 48">
            <a:extLst>
              <a:ext uri="{FF2B5EF4-FFF2-40B4-BE49-F238E27FC236}">
                <a16:creationId xmlns:a16="http://schemas.microsoft.com/office/drawing/2014/main" id="{9AD6ED5E-6255-A10D-1B61-1C38A65A0172}"/>
              </a:ext>
            </a:extLst>
          </p:cNvPr>
          <p:cNvSpPr>
            <a:spLocks noGrp="1"/>
          </p:cNvSpPr>
          <p:nvPr>
            <p:ph type="body" sz="quarter" idx="19"/>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a:t>
            </a:r>
          </a:p>
        </p:txBody>
      </p:sp>
      <p:sp>
        <p:nvSpPr>
          <p:cNvPr id="5" name="Text Placeholder 4">
            <a:extLst>
              <a:ext uri="{FF2B5EF4-FFF2-40B4-BE49-F238E27FC236}">
                <a16:creationId xmlns:a16="http://schemas.microsoft.com/office/drawing/2014/main" id="{21C403DC-3521-3A53-9255-0D192EBD4F25}"/>
              </a:ext>
            </a:extLst>
          </p:cNvPr>
          <p:cNvSpPr>
            <a:spLocks noGrp="1"/>
          </p:cNvSpPr>
          <p:nvPr>
            <p:ph type="body" sz="quarter" idx="15"/>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400" dirty="0">
                <a:solidFill>
                  <a:schemeClr val="bg2"/>
                </a:solidFill>
              </a:rPr>
              <a:t>2024 &amp; 2025</a:t>
            </a:r>
          </a:p>
        </p:txBody>
      </p:sp>
      <p:sp>
        <p:nvSpPr>
          <p:cNvPr id="50" name="Text Placeholder 49">
            <a:extLst>
              <a:ext uri="{FF2B5EF4-FFF2-40B4-BE49-F238E27FC236}">
                <a16:creationId xmlns:a16="http://schemas.microsoft.com/office/drawing/2014/main" id="{725D92A4-EE14-BE47-EFF6-F0FD3F4AE66E}"/>
              </a:ext>
            </a:extLst>
          </p:cNvPr>
          <p:cNvSpPr>
            <a:spLocks noGrp="1"/>
          </p:cNvSpPr>
          <p:nvPr>
            <p:ph type="body" sz="quarter" idx="20"/>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a:t>
            </a:r>
          </a:p>
        </p:txBody>
      </p:sp>
      <p:sp>
        <p:nvSpPr>
          <p:cNvPr id="6" name="Text Placeholder 5">
            <a:extLst>
              <a:ext uri="{FF2B5EF4-FFF2-40B4-BE49-F238E27FC236}">
                <a16:creationId xmlns:a16="http://schemas.microsoft.com/office/drawing/2014/main" id="{01F6EA68-2AA8-DF86-685C-EC3843127767}"/>
              </a:ext>
            </a:extLst>
          </p:cNvPr>
          <p:cNvSpPr>
            <a:spLocks noGrp="1"/>
          </p:cNvSpPr>
          <p:nvPr>
            <p:ph type="body" sz="quarter" idx="16"/>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400" dirty="0">
                <a:solidFill>
                  <a:schemeClr val="bg2"/>
                </a:solidFill>
              </a:rPr>
              <a:t>How it works</a:t>
            </a:r>
          </a:p>
        </p:txBody>
      </p:sp>
      <p:sp>
        <p:nvSpPr>
          <p:cNvPr id="51" name="Text Placeholder 50">
            <a:extLst>
              <a:ext uri="{FF2B5EF4-FFF2-40B4-BE49-F238E27FC236}">
                <a16:creationId xmlns:a16="http://schemas.microsoft.com/office/drawing/2014/main" id="{7FFFF704-D039-7DC7-A34E-489FEE26CD8F}"/>
              </a:ext>
            </a:extLst>
          </p:cNvPr>
          <p:cNvSpPr>
            <a:spLocks noGrp="1"/>
          </p:cNvSpPr>
          <p:nvPr>
            <p:ph type="body" sz="quarter" idx="21"/>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a:t>
            </a:r>
          </a:p>
        </p:txBody>
      </p:sp>
      <p:sp>
        <p:nvSpPr>
          <p:cNvPr id="7" name="Text Placeholder 6">
            <a:extLst>
              <a:ext uri="{FF2B5EF4-FFF2-40B4-BE49-F238E27FC236}">
                <a16:creationId xmlns:a16="http://schemas.microsoft.com/office/drawing/2014/main" id="{A2545FBC-2F5C-8772-F385-63E103558308}"/>
              </a:ext>
            </a:extLst>
          </p:cNvPr>
          <p:cNvSpPr>
            <a:spLocks noGrp="1"/>
          </p:cNvSpPr>
          <p:nvPr>
            <p:ph type="body" sz="quarter" idx="17"/>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400" dirty="0">
                <a:solidFill>
                  <a:schemeClr val="bg2"/>
                </a:solidFill>
              </a:rPr>
              <a:t>The future of MTY</a:t>
            </a:r>
          </a:p>
        </p:txBody>
      </p:sp>
      <p:sp>
        <p:nvSpPr>
          <p:cNvPr id="52" name="Text Placeholder 51">
            <a:extLst>
              <a:ext uri="{FF2B5EF4-FFF2-40B4-BE49-F238E27FC236}">
                <a16:creationId xmlns:a16="http://schemas.microsoft.com/office/drawing/2014/main" id="{B834A08F-B9C1-B3EF-25F5-A69D401C8BC6}"/>
              </a:ext>
            </a:extLst>
          </p:cNvPr>
          <p:cNvSpPr>
            <a:spLocks noGrp="1"/>
          </p:cNvSpPr>
          <p:nvPr>
            <p:ph type="body" sz="quarter" idx="22"/>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452850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BA60034-9E02-4BFF-D46B-98C157D63892}"/>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History of MTY</a:t>
            </a:r>
          </a:p>
        </p:txBody>
      </p:sp>
      <p:sp>
        <p:nvSpPr>
          <p:cNvPr id="2" name="Content Placeholder 1">
            <a:extLst>
              <a:ext uri="{FF2B5EF4-FFF2-40B4-BE49-F238E27FC236}">
                <a16:creationId xmlns:a16="http://schemas.microsoft.com/office/drawing/2014/main" id="{2BA91497-60EB-6CC6-BE1A-11323E8A9677}"/>
              </a:ext>
            </a:extLst>
          </p:cNvPr>
          <p:cNvSpPr>
            <a:spLocks noGrp="1"/>
          </p:cNvSpPr>
          <p:nvPr>
            <p:ph idx="1"/>
          </p:nvPr>
        </p:nvSpPr>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800" dirty="0"/>
              <a:t>Meals to You started in 2019 as a three-year demonstration project by Baylor University with a goal in mind to alleviate food insecurity among children who won’t have access to school meals during the out of school season. This program is specifically meant to reach children in rural areas by utilizing a home delivery method for the food boxes received by participants. </a:t>
            </a:r>
          </a:p>
        </p:txBody>
      </p:sp>
      <p:sp>
        <p:nvSpPr>
          <p:cNvPr id="25" name="Text Placeholder 24">
            <a:extLst>
              <a:ext uri="{FF2B5EF4-FFF2-40B4-BE49-F238E27FC236}">
                <a16:creationId xmlns:a16="http://schemas.microsoft.com/office/drawing/2014/main" id="{409EE273-65DC-EBC2-149C-7BB5726CEBDB}"/>
              </a:ext>
            </a:extLst>
          </p:cNvPr>
          <p:cNvSpPr>
            <a:spLocks noGrp="1"/>
          </p:cNvSpPr>
          <p:nvPr>
            <p:ph type="body" sz="quarter" idx="13"/>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dirty="0"/>
          </a:p>
        </p:txBody>
      </p:sp>
      <p:sp>
        <p:nvSpPr>
          <p:cNvPr id="27" name="Slide Number Placeholder 26">
            <a:extLst>
              <a:ext uri="{FF2B5EF4-FFF2-40B4-BE49-F238E27FC236}">
                <a16:creationId xmlns:a16="http://schemas.microsoft.com/office/drawing/2014/main" id="{900E35B6-58C6-ABFD-1333-AA1B7702D18A}"/>
              </a:ext>
            </a:extLst>
          </p:cNvPr>
          <p:cNvSpPr>
            <a:spLocks noGrp="1"/>
          </p:cNvSpPr>
          <p:nvPr>
            <p:ph type="sldNum" sz="quarter" idx="16"/>
          </p:nvPr>
        </p:nvSpPr>
        <p:spPr/>
        <p:txBody>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1343223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F1924B7-5939-2057-BD01-DF90B0D3C7C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16AA3E7-7686-0BA2-5718-508DB6125DED}"/>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History of MTY (</a:t>
            </a:r>
            <a:r>
              <a:rPr lang="en-US" dirty="0" err="1"/>
              <a:t>cont</a:t>
            </a:r>
            <a:r>
              <a:rPr lang="en-US" dirty="0"/>
              <a:t>)</a:t>
            </a:r>
          </a:p>
        </p:txBody>
      </p:sp>
      <p:sp>
        <p:nvSpPr>
          <p:cNvPr id="2" name="Content Placeholder 1">
            <a:extLst>
              <a:ext uri="{FF2B5EF4-FFF2-40B4-BE49-F238E27FC236}">
                <a16:creationId xmlns:a16="http://schemas.microsoft.com/office/drawing/2014/main" id="{7B58DB52-3E38-4801-0ADD-BEC6918AFFAF}"/>
              </a:ext>
            </a:extLst>
          </p:cNvPr>
          <p:cNvSpPr>
            <a:spLocks noGrp="1"/>
          </p:cNvSpPr>
          <p:nvPr>
            <p:ph idx="1"/>
          </p:nvPr>
        </p:nvSpPr>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In 2023, the Baylor Collaborative completed its fifth and final year of the MTY program. Throughout these five years, this program served more than 2.5 million meals to nearly 31,000 children in school districts across Texas, Alaska, Utah and New Mexico.</a:t>
            </a:r>
          </a:p>
          <a:p>
            <a:endParaRPr lang="en-US" dirty="0"/>
          </a:p>
        </p:txBody>
      </p:sp>
      <p:sp>
        <p:nvSpPr>
          <p:cNvPr id="25" name="Text Placeholder 24">
            <a:extLst>
              <a:ext uri="{FF2B5EF4-FFF2-40B4-BE49-F238E27FC236}">
                <a16:creationId xmlns:a16="http://schemas.microsoft.com/office/drawing/2014/main" id="{B993C9C0-660A-A10F-D97C-19C6E7230A67}"/>
              </a:ext>
            </a:extLst>
          </p:cNvPr>
          <p:cNvSpPr>
            <a:spLocks noGrp="1"/>
          </p:cNvSpPr>
          <p:nvPr>
            <p:ph type="body" sz="quarter" idx="13"/>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dirty="0"/>
          </a:p>
        </p:txBody>
      </p:sp>
      <p:sp>
        <p:nvSpPr>
          <p:cNvPr id="27" name="Slide Number Placeholder 26">
            <a:extLst>
              <a:ext uri="{FF2B5EF4-FFF2-40B4-BE49-F238E27FC236}">
                <a16:creationId xmlns:a16="http://schemas.microsoft.com/office/drawing/2014/main" id="{BA3624B7-4EA4-A7BE-858B-EDCC3813D8A0}"/>
              </a:ext>
            </a:extLst>
          </p:cNvPr>
          <p:cNvSpPr>
            <a:spLocks noGrp="1"/>
          </p:cNvSpPr>
          <p:nvPr>
            <p:ph type="sldNum" sz="quarter" idx="16"/>
          </p:nvPr>
        </p:nvSpPr>
        <p:spPr/>
        <p:txBody>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430542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D881F-CA86-A4F1-802F-E64731BD288E}"/>
              </a:ext>
            </a:extLst>
          </p:cNvPr>
          <p:cNvSpPr>
            <a:spLocks noGrp="1"/>
          </p:cNvSpPr>
          <p:nvPr>
            <p:ph type="title"/>
          </p:nvPr>
        </p:nvSpPr>
        <p:spPr>
          <a:xfrm>
            <a:off x="3896004" y="1083564"/>
            <a:ext cx="13305984" cy="1147473"/>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Food Insecurity in AK</a:t>
            </a:r>
          </a:p>
        </p:txBody>
      </p:sp>
      <p:sp>
        <p:nvSpPr>
          <p:cNvPr id="9" name="Content Placeholder 2">
            <a:extLst>
              <a:ext uri="{FF2B5EF4-FFF2-40B4-BE49-F238E27FC236}">
                <a16:creationId xmlns:a16="http://schemas.microsoft.com/office/drawing/2014/main" id="{9B96D278-30CB-AA7E-3E8A-45240C63838A}"/>
              </a:ext>
            </a:extLst>
          </p:cNvPr>
          <p:cNvSpPr>
            <a:spLocks noGrp="1"/>
          </p:cNvSpPr>
          <p:nvPr>
            <p:ph idx="1"/>
          </p:nvPr>
        </p:nvSpPr>
        <p:spPr>
          <a:xfrm>
            <a:off x="1097280" y="3332988"/>
            <a:ext cx="12426696" cy="5980176"/>
          </a:xfrm>
        </p:spPr>
        <p:txBody>
          <a:bodyPr>
            <a:normAutofit fontScale="77500" lnSpcReduction="2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None/>
            </a:pPr>
            <a:endParaRPr lang="en-US" sz="3900" dirty="0"/>
          </a:p>
          <a:p>
            <a:pPr lvl="0"/>
            <a:r>
              <a:rPr lang="en-US" sz="3900" dirty="0"/>
              <a:t>17.8% of Alaskan children are food insecure</a:t>
            </a:r>
          </a:p>
          <a:p>
            <a:pPr marL="0" lvl="0" indent="0">
              <a:buNone/>
            </a:pPr>
            <a:endParaRPr lang="en-US" sz="3900" dirty="0"/>
          </a:p>
          <a:p>
            <a:pPr lvl="0"/>
            <a:r>
              <a:rPr lang="en-US" sz="3900" dirty="0"/>
              <a:t>This translates to about 31,030 children who are dealing with food insecurity</a:t>
            </a:r>
          </a:p>
          <a:p>
            <a:pPr marL="0" lvl="0" indent="0">
              <a:buNone/>
            </a:pPr>
            <a:endParaRPr lang="en-US" sz="3900" dirty="0"/>
          </a:p>
          <a:p>
            <a:pPr marL="0" lvl="0" indent="0">
              <a:buNone/>
            </a:pPr>
            <a:endParaRPr lang="en-US" sz="3900" dirty="0"/>
          </a:p>
          <a:p>
            <a:pPr lvl="0"/>
            <a:r>
              <a:rPr lang="en-US" sz="3900" dirty="0"/>
              <a:t>67% of children in Alaska are income eligible for federal nutrition programs with incomes at or below 185% of poverty. </a:t>
            </a:r>
          </a:p>
          <a:p>
            <a:pPr lvl="0"/>
            <a:endParaRPr lang="en-US" sz="3900" dirty="0"/>
          </a:p>
          <a:p>
            <a:pPr marL="0" lvl="0" indent="0">
              <a:buNone/>
            </a:pPr>
            <a:endParaRPr lang="en-US" sz="3900" dirty="0"/>
          </a:p>
          <a:p>
            <a:pPr lvl="0"/>
            <a:r>
              <a:rPr lang="en-US" sz="3900" dirty="0"/>
              <a:t>Although it may look different in each rural community, subsistence is an integral way of life for a lot of Alaskans. And what can’t be harvested must be purchased.</a:t>
            </a:r>
          </a:p>
        </p:txBody>
      </p:sp>
      <p:sp>
        <p:nvSpPr>
          <p:cNvPr id="11" name="Text Placeholder 3">
            <a:extLst>
              <a:ext uri="{FF2B5EF4-FFF2-40B4-BE49-F238E27FC236}">
                <a16:creationId xmlns:a16="http://schemas.microsoft.com/office/drawing/2014/main" id="{E04DB84E-0220-882F-A9E3-C3A0A578C729}"/>
              </a:ext>
            </a:extLst>
          </p:cNvPr>
          <p:cNvSpPr>
            <a:spLocks noGrp="1"/>
          </p:cNvSpPr>
          <p:nvPr>
            <p:ph type="body" sz="quarter" idx="13"/>
          </p:nvPr>
        </p:nvSpPr>
        <p:spPr>
          <a:xfrm>
            <a:off x="2723709" y="1190957"/>
            <a:ext cx="932688" cy="932688"/>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13" name="Slide Number Placeholder 4">
            <a:extLst>
              <a:ext uri="{FF2B5EF4-FFF2-40B4-BE49-F238E27FC236}">
                <a16:creationId xmlns:a16="http://schemas.microsoft.com/office/drawing/2014/main" id="{5B0FBB54-958E-0F89-1124-A9121FCD1AAD}"/>
              </a:ext>
            </a:extLst>
          </p:cNvPr>
          <p:cNvSpPr>
            <a:spLocks noGrp="1"/>
          </p:cNvSpPr>
          <p:nvPr>
            <p:ph type="sldNum" sz="quarter" idx="15"/>
          </p:nvPr>
        </p:nvSpPr>
        <p:spPr>
          <a:xfrm>
            <a:off x="2477855" y="1213866"/>
            <a:ext cx="1412748" cy="932688"/>
          </a:xfrm>
        </p:spPr>
        <p:txBody>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900"/>
              </a:spcAft>
            </a:pPr>
            <a:r>
              <a:rPr lang="en-US" dirty="0"/>
              <a:t>.</a:t>
            </a:r>
          </a:p>
        </p:txBody>
      </p:sp>
      <p:pic>
        <p:nvPicPr>
          <p:cNvPr id="8" name="Picture 7" descr="A map of the state of alaska&#10;&#10;AI-generated content may be incorrect.">
            <a:extLst>
              <a:ext uri="{FF2B5EF4-FFF2-40B4-BE49-F238E27FC236}">
                <a16:creationId xmlns:a16="http://schemas.microsoft.com/office/drawing/2014/main" id="{8797F7C2-8B79-B35A-3647-520CDE7E391D}"/>
              </a:ext>
            </a:extLst>
          </p:cNvPr>
          <p:cNvPicPr>
            <a:picLocks noChangeAspect="1"/>
          </p:cNvPicPr>
          <p:nvPr/>
        </p:nvPicPr>
        <p:blipFill>
          <a:blip r:embed="rId2"/>
          <a:stretch>
            <a:fillRect/>
          </a:stretch>
        </p:blipFill>
        <p:spPr>
          <a:xfrm>
            <a:off x="13403200" y="6515100"/>
            <a:ext cx="4884801" cy="3771900"/>
          </a:xfrm>
          <a:prstGeom prst="rect">
            <a:avLst/>
          </a:prstGeom>
        </p:spPr>
      </p:pic>
    </p:spTree>
    <p:extLst>
      <p:ext uri="{BB962C8B-B14F-4D97-AF65-F5344CB8AC3E}">
        <p14:creationId xmlns:p14="http://schemas.microsoft.com/office/powerpoint/2010/main" val="4163351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D1C35-97DE-607A-E512-F50649D9F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90C7D-D6A5-B6B8-F04E-FE29AC0EBB12}"/>
              </a:ext>
            </a:extLst>
          </p:cNvPr>
          <p:cNvSpPr>
            <a:spLocks noGrp="1"/>
          </p:cNvSpPr>
          <p:nvPr>
            <p:ph type="title"/>
          </p:nvPr>
        </p:nvSpPr>
        <p:spPr>
          <a:xfrm>
            <a:off x="4046220" y="1097280"/>
            <a:ext cx="13143369" cy="116586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Food Insecurity (</a:t>
            </a:r>
            <a:r>
              <a:rPr lang="en-US" dirty="0" err="1"/>
              <a:t>cont</a:t>
            </a:r>
            <a:r>
              <a:rPr lang="en-US" dirty="0"/>
              <a:t>)</a:t>
            </a:r>
          </a:p>
        </p:txBody>
      </p:sp>
      <p:sp>
        <p:nvSpPr>
          <p:cNvPr id="24" name="Text Placeholder 3">
            <a:extLst>
              <a:ext uri="{FF2B5EF4-FFF2-40B4-BE49-F238E27FC236}">
                <a16:creationId xmlns:a16="http://schemas.microsoft.com/office/drawing/2014/main" id="{A389366D-6714-A993-0533-DA6F6012897A}"/>
              </a:ext>
            </a:extLst>
          </p:cNvPr>
          <p:cNvSpPr>
            <a:spLocks noGrp="1"/>
          </p:cNvSpPr>
          <p:nvPr>
            <p:ph type="body" sz="quarter" idx="13"/>
          </p:nvPr>
        </p:nvSpPr>
        <p:spPr>
          <a:xfrm>
            <a:off x="2723709" y="1190957"/>
            <a:ext cx="932688" cy="932688"/>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13" name="Slide Number Placeholder 4">
            <a:extLst>
              <a:ext uri="{FF2B5EF4-FFF2-40B4-BE49-F238E27FC236}">
                <a16:creationId xmlns:a16="http://schemas.microsoft.com/office/drawing/2014/main" id="{06843D29-55EF-90CC-FC42-FAC058F74A20}"/>
              </a:ext>
            </a:extLst>
          </p:cNvPr>
          <p:cNvSpPr>
            <a:spLocks noGrp="1"/>
          </p:cNvSpPr>
          <p:nvPr>
            <p:ph type="sldNum" sz="quarter" idx="15"/>
          </p:nvPr>
        </p:nvSpPr>
        <p:spPr>
          <a:xfrm>
            <a:off x="2477855" y="1213866"/>
            <a:ext cx="1412748" cy="932688"/>
          </a:xfrm>
        </p:spPr>
        <p:txBody>
          <a:bodyPr anchor="ctr">
            <a:normAutofit/>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900"/>
              </a:spcAft>
            </a:pPr>
            <a:r>
              <a:rPr lang="en-US" dirty="0"/>
              <a:t>.</a:t>
            </a:r>
          </a:p>
        </p:txBody>
      </p:sp>
      <p:graphicFrame>
        <p:nvGraphicFramePr>
          <p:cNvPr id="20" name="Content Placeholder 2">
            <a:extLst>
              <a:ext uri="{FF2B5EF4-FFF2-40B4-BE49-F238E27FC236}">
                <a16:creationId xmlns:a16="http://schemas.microsoft.com/office/drawing/2014/main" id="{4539E215-6A32-10AF-26BF-2C33386753CC}"/>
              </a:ext>
            </a:extLst>
          </p:cNvPr>
          <p:cNvGraphicFramePr>
            <a:graphicFrameLocks noGrp="1"/>
          </p:cNvGraphicFramePr>
          <p:nvPr>
            <p:ph idx="1"/>
          </p:nvPr>
        </p:nvGraphicFramePr>
        <p:xfrm>
          <a:off x="2498598" y="2738438"/>
          <a:ext cx="13290804" cy="6527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9461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06BCC-858C-F13F-E2F3-3A765BA04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19F77-2FDD-AF2F-BD97-5F03CED7CC09}"/>
              </a:ext>
            </a:extLst>
          </p:cNvPr>
          <p:cNvSpPr>
            <a:spLocks noGrp="1"/>
          </p:cNvSpPr>
          <p:nvPr>
            <p:ph type="title"/>
          </p:nvPr>
        </p:nvSpPr>
        <p:spPr>
          <a:xfrm>
            <a:off x="4046220" y="1097280"/>
            <a:ext cx="13143369" cy="116586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MTY in 2024</a:t>
            </a:r>
          </a:p>
        </p:txBody>
      </p:sp>
      <p:sp>
        <p:nvSpPr>
          <p:cNvPr id="29" name="Text Placeholder 3">
            <a:extLst>
              <a:ext uri="{FF2B5EF4-FFF2-40B4-BE49-F238E27FC236}">
                <a16:creationId xmlns:a16="http://schemas.microsoft.com/office/drawing/2014/main" id="{D9CF604C-56F6-F808-4657-3E4EEAB4938A}"/>
              </a:ext>
            </a:extLst>
          </p:cNvPr>
          <p:cNvSpPr>
            <a:spLocks noGrp="1"/>
          </p:cNvSpPr>
          <p:nvPr>
            <p:ph type="body" sz="quarter" idx="13"/>
          </p:nvPr>
        </p:nvSpPr>
        <p:spPr>
          <a:xfrm>
            <a:off x="2723709" y="1190957"/>
            <a:ext cx="932688" cy="932688"/>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13" name="Slide Number Placeholder 4">
            <a:extLst>
              <a:ext uri="{FF2B5EF4-FFF2-40B4-BE49-F238E27FC236}">
                <a16:creationId xmlns:a16="http://schemas.microsoft.com/office/drawing/2014/main" id="{77B44F8F-9A75-377A-5273-EA738C621CCE}"/>
              </a:ext>
            </a:extLst>
          </p:cNvPr>
          <p:cNvSpPr>
            <a:spLocks noGrp="1"/>
          </p:cNvSpPr>
          <p:nvPr>
            <p:ph type="sldNum" sz="quarter" idx="15"/>
          </p:nvPr>
        </p:nvSpPr>
        <p:spPr>
          <a:xfrm>
            <a:off x="2477855" y="1213866"/>
            <a:ext cx="1412748" cy="932688"/>
          </a:xfrm>
        </p:spPr>
        <p:txBody>
          <a:bodyPr anchor="ctr">
            <a:normAutofit/>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900"/>
              </a:spcAft>
            </a:pPr>
            <a:r>
              <a:rPr lang="en-US" dirty="0"/>
              <a:t>.</a:t>
            </a:r>
          </a:p>
        </p:txBody>
      </p:sp>
      <p:sp>
        <p:nvSpPr>
          <p:cNvPr id="4" name="Content Placeholder 3">
            <a:extLst>
              <a:ext uri="{FF2B5EF4-FFF2-40B4-BE49-F238E27FC236}">
                <a16:creationId xmlns:a16="http://schemas.microsoft.com/office/drawing/2014/main" id="{1208CDE7-4742-645B-8C34-BEF6B5BF981B}"/>
              </a:ext>
            </a:extLst>
          </p:cNvPr>
          <p:cNvSpPr>
            <a:spLocks noGrp="1"/>
          </p:cNvSpPr>
          <p:nvPr>
            <p:ph idx="1"/>
          </p:nvPr>
        </p:nvSpPr>
        <p:spPr>
          <a:xfrm>
            <a:off x="1193292" y="2990088"/>
            <a:ext cx="9765792" cy="5367528"/>
          </a:xfrm>
        </p:spPr>
        <p:txBody>
          <a:bodyP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In 2024,</a:t>
            </a:r>
            <a:r>
              <a:rPr lang="en-US" b="1" dirty="0"/>
              <a:t> the FBA Meals to You program</a:t>
            </a:r>
            <a:endParaRPr lang="en-US" dirty="0"/>
          </a:p>
          <a:p>
            <a:endParaRPr lang="en-US" dirty="0"/>
          </a:p>
          <a:p>
            <a:pPr marL="428625" indent="-428625">
              <a:buFont typeface="Arial" panose="020B0604020202020204" pitchFamily="34" charset="0"/>
              <a:buChar char="•"/>
            </a:pPr>
            <a:r>
              <a:rPr lang="en-US" sz="4200" dirty="0"/>
              <a:t>Included 13 School Districts</a:t>
            </a:r>
          </a:p>
          <a:p>
            <a:pPr marL="428625" indent="-428625">
              <a:buFont typeface="Arial" panose="020B0604020202020204" pitchFamily="34" charset="0"/>
              <a:buChar char="•"/>
            </a:pPr>
            <a:r>
              <a:rPr lang="en-US" sz="4200" dirty="0"/>
              <a:t>Served 5,300 participants </a:t>
            </a:r>
          </a:p>
          <a:p>
            <a:pPr marL="428625" indent="-428625">
              <a:buFont typeface="Arial" panose="020B0604020202020204" pitchFamily="34" charset="0"/>
              <a:buChar char="•"/>
            </a:pPr>
            <a:r>
              <a:rPr lang="en-US" sz="4200" dirty="0"/>
              <a:t>Sent out 53,406 boxes</a:t>
            </a:r>
          </a:p>
          <a:p>
            <a:pPr lvl="1"/>
            <a:r>
              <a:rPr lang="en-US" sz="4200" dirty="0"/>
              <a:t>Provided 534,060 Meals</a:t>
            </a:r>
          </a:p>
          <a:p>
            <a:pPr lvl="2">
              <a:buFont typeface="Wingdings" panose="020B0604020202020204" pitchFamily="34" charset="0"/>
              <a:buChar char="§"/>
            </a:pPr>
            <a:r>
              <a:rPr lang="en-US" sz="4200" dirty="0"/>
              <a:t>The equivalent of 731,662.2 lbs. of food</a:t>
            </a:r>
          </a:p>
          <a:p>
            <a:pPr marL="0" lvl="1" indent="0">
              <a:buNone/>
            </a:pPr>
            <a:endParaRPr lang="en-US" dirty="0"/>
          </a:p>
          <a:p>
            <a:pPr marL="428625" indent="-428625">
              <a:buFont typeface="Arial" panose="020B0604020202020204" pitchFamily="34" charset="0"/>
              <a:buChar char="•"/>
            </a:pPr>
            <a:endParaRPr lang="en-US" dirty="0"/>
          </a:p>
        </p:txBody>
      </p:sp>
    </p:spTree>
    <p:extLst>
      <p:ext uri="{BB962C8B-B14F-4D97-AF65-F5344CB8AC3E}">
        <p14:creationId xmlns:p14="http://schemas.microsoft.com/office/powerpoint/2010/main" val="119997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8AFFD-D089-5FE6-FC2F-83B799087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48CB4-C321-020B-1B5E-13F97F9A0EA0}"/>
              </a:ext>
            </a:extLst>
          </p:cNvPr>
          <p:cNvSpPr>
            <a:spLocks noGrp="1"/>
          </p:cNvSpPr>
          <p:nvPr>
            <p:ph type="title"/>
          </p:nvPr>
        </p:nvSpPr>
        <p:spPr>
          <a:xfrm>
            <a:off x="4046220" y="1097280"/>
            <a:ext cx="13143369" cy="116586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MTY in 2025</a:t>
            </a:r>
          </a:p>
        </p:txBody>
      </p:sp>
      <p:sp>
        <p:nvSpPr>
          <p:cNvPr id="35" name="Text Placeholder 3">
            <a:extLst>
              <a:ext uri="{FF2B5EF4-FFF2-40B4-BE49-F238E27FC236}">
                <a16:creationId xmlns:a16="http://schemas.microsoft.com/office/drawing/2014/main" id="{12563845-CAA5-6CC7-7AE1-E4A37D1EFE06}"/>
              </a:ext>
            </a:extLst>
          </p:cNvPr>
          <p:cNvSpPr>
            <a:spLocks noGrp="1"/>
          </p:cNvSpPr>
          <p:nvPr>
            <p:ph type="body" sz="quarter" idx="13"/>
          </p:nvPr>
        </p:nvSpPr>
        <p:spPr>
          <a:xfrm>
            <a:off x="2723709" y="1190957"/>
            <a:ext cx="932688" cy="932688"/>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13" name="Slide Number Placeholder 4">
            <a:extLst>
              <a:ext uri="{FF2B5EF4-FFF2-40B4-BE49-F238E27FC236}">
                <a16:creationId xmlns:a16="http://schemas.microsoft.com/office/drawing/2014/main" id="{E71BFF14-F57D-CFF0-3CAA-3C2E360AA0CD}"/>
              </a:ext>
            </a:extLst>
          </p:cNvPr>
          <p:cNvSpPr>
            <a:spLocks noGrp="1"/>
          </p:cNvSpPr>
          <p:nvPr>
            <p:ph type="sldNum" sz="quarter" idx="15"/>
          </p:nvPr>
        </p:nvSpPr>
        <p:spPr>
          <a:xfrm>
            <a:off x="2477855" y="1213866"/>
            <a:ext cx="1412748" cy="932688"/>
          </a:xfrm>
        </p:spPr>
        <p:txBody>
          <a:bodyPr anchor="ctr">
            <a:normAutofit/>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900"/>
              </a:spcAft>
            </a:pPr>
            <a:r>
              <a:rPr lang="en-US" dirty="0"/>
              <a:t>.</a:t>
            </a:r>
          </a:p>
        </p:txBody>
      </p:sp>
      <p:graphicFrame>
        <p:nvGraphicFramePr>
          <p:cNvPr id="31" name="Content Placeholder 3">
            <a:extLst>
              <a:ext uri="{FF2B5EF4-FFF2-40B4-BE49-F238E27FC236}">
                <a16:creationId xmlns:a16="http://schemas.microsoft.com/office/drawing/2014/main" id="{221AD126-673B-CFC0-FC49-0E74207CD498}"/>
              </a:ext>
            </a:extLst>
          </p:cNvPr>
          <p:cNvGraphicFramePr>
            <a:graphicFrameLocks noGrp="1"/>
          </p:cNvGraphicFramePr>
          <p:nvPr>
            <p:ph idx="1"/>
          </p:nvPr>
        </p:nvGraphicFramePr>
        <p:xfrm>
          <a:off x="2498598" y="2738438"/>
          <a:ext cx="13290804" cy="6527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EB7503C8-7AF1-98ED-F36F-07DDD9F763A2}"/>
              </a:ext>
            </a:extLst>
          </p:cNvPr>
          <p:cNvPicPr>
            <a:picLocks noChangeAspect="1"/>
          </p:cNvPicPr>
          <p:nvPr/>
        </p:nvPicPr>
        <p:blipFill>
          <a:blip r:embed="rId7"/>
          <a:stretch>
            <a:fillRect/>
          </a:stretch>
        </p:blipFill>
        <p:spPr>
          <a:xfrm>
            <a:off x="146387" y="2496311"/>
            <a:ext cx="4050710" cy="3900149"/>
          </a:xfrm>
          <a:prstGeom prst="rect">
            <a:avLst/>
          </a:prstGeom>
        </p:spPr>
      </p:pic>
      <p:pic>
        <p:nvPicPr>
          <p:cNvPr id="9" name="Picture 8">
            <a:extLst>
              <a:ext uri="{FF2B5EF4-FFF2-40B4-BE49-F238E27FC236}">
                <a16:creationId xmlns:a16="http://schemas.microsoft.com/office/drawing/2014/main" id="{E23C902E-1C5B-4DA2-F4A9-D7999C0D019A}"/>
              </a:ext>
            </a:extLst>
          </p:cNvPr>
          <p:cNvPicPr>
            <a:picLocks noChangeAspect="1"/>
          </p:cNvPicPr>
          <p:nvPr/>
        </p:nvPicPr>
        <p:blipFill>
          <a:blip r:embed="rId8"/>
          <a:stretch>
            <a:fillRect/>
          </a:stretch>
        </p:blipFill>
        <p:spPr>
          <a:xfrm>
            <a:off x="13544417" y="1837908"/>
            <a:ext cx="4489971" cy="4489971"/>
          </a:xfrm>
          <a:prstGeom prst="rect">
            <a:avLst/>
          </a:prstGeom>
        </p:spPr>
      </p:pic>
      <p:pic>
        <p:nvPicPr>
          <p:cNvPr id="10" name="Picture 9">
            <a:extLst>
              <a:ext uri="{FF2B5EF4-FFF2-40B4-BE49-F238E27FC236}">
                <a16:creationId xmlns:a16="http://schemas.microsoft.com/office/drawing/2014/main" id="{1913423E-FD35-E4BB-AFFC-7F610259314F}"/>
              </a:ext>
            </a:extLst>
          </p:cNvPr>
          <p:cNvPicPr>
            <a:picLocks noChangeAspect="1"/>
          </p:cNvPicPr>
          <p:nvPr/>
        </p:nvPicPr>
        <p:blipFill>
          <a:blip r:embed="rId9"/>
          <a:stretch>
            <a:fillRect/>
          </a:stretch>
        </p:blipFill>
        <p:spPr>
          <a:xfrm>
            <a:off x="27051" y="7557516"/>
            <a:ext cx="4140237" cy="2773032"/>
          </a:xfrm>
          <a:prstGeom prst="rect">
            <a:avLst/>
          </a:prstGeom>
        </p:spPr>
      </p:pic>
    </p:spTree>
    <p:extLst>
      <p:ext uri="{BB962C8B-B14F-4D97-AF65-F5344CB8AC3E}">
        <p14:creationId xmlns:p14="http://schemas.microsoft.com/office/powerpoint/2010/main" val="1222919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6447182" y="4142982"/>
            <a:ext cx="4276978" cy="4276978"/>
          </a:xfrm>
          <a:custGeom>
            <a:avLst/>
            <a:gdLst/>
            <a:ahLst/>
            <a:cxnLst/>
            <a:rect l="l" t="t" r="r" b="b"/>
            <a:pathLst>
              <a:path w="4276978" h="4276978">
                <a:moveTo>
                  <a:pt x="0" y="0"/>
                </a:moveTo>
                <a:lnTo>
                  <a:pt x="4276978" y="0"/>
                </a:lnTo>
                <a:lnTo>
                  <a:pt x="4276978" y="4276978"/>
                </a:lnTo>
                <a:lnTo>
                  <a:pt x="0" y="4276978"/>
                </a:lnTo>
                <a:lnTo>
                  <a:pt x="0" y="0"/>
                </a:lnTo>
                <a:close/>
              </a:path>
            </a:pathLst>
          </a:custGeom>
          <a:blipFill>
            <a:blip r:embed="rId12"/>
            <a:stretch>
              <a:fillRect/>
            </a:stretch>
          </a:blipFill>
        </p:spPr>
        <p:txBody>
          <a:bodyPr/>
          <a:lstStyle/>
          <a:p>
            <a:endParaRPr lang="en-US"/>
          </a:p>
        </p:txBody>
      </p:sp>
      <p:sp>
        <p:nvSpPr>
          <p:cNvPr id="13" name="Freeform 13"/>
          <p:cNvSpPr/>
          <p:nvPr/>
        </p:nvSpPr>
        <p:spPr>
          <a:xfrm>
            <a:off x="2749313" y="4110648"/>
            <a:ext cx="3574603" cy="3805844"/>
          </a:xfrm>
          <a:custGeom>
            <a:avLst/>
            <a:gdLst/>
            <a:ahLst/>
            <a:cxnLst/>
            <a:rect l="l" t="t" r="r" b="b"/>
            <a:pathLst>
              <a:path w="3574603" h="3805844">
                <a:moveTo>
                  <a:pt x="0" y="0"/>
                </a:moveTo>
                <a:lnTo>
                  <a:pt x="3574604" y="0"/>
                </a:lnTo>
                <a:lnTo>
                  <a:pt x="3574604" y="3805845"/>
                </a:lnTo>
                <a:lnTo>
                  <a:pt x="0" y="3805845"/>
                </a:lnTo>
                <a:lnTo>
                  <a:pt x="0" y="0"/>
                </a:lnTo>
                <a:close/>
              </a:path>
            </a:pathLst>
          </a:custGeom>
          <a:blipFill>
            <a:blip r:embed="rId13"/>
            <a:stretch>
              <a:fillRect/>
            </a:stretch>
          </a:blipFill>
        </p:spPr>
        <p:txBody>
          <a:bodyPr/>
          <a:lstStyle/>
          <a:p>
            <a:endParaRPr lang="en-US"/>
          </a:p>
        </p:txBody>
      </p:sp>
      <p:sp>
        <p:nvSpPr>
          <p:cNvPr id="14" name="Freeform 14"/>
          <p:cNvSpPr/>
          <p:nvPr/>
        </p:nvSpPr>
        <p:spPr>
          <a:xfrm>
            <a:off x="11457823" y="4110648"/>
            <a:ext cx="3700124" cy="3918362"/>
          </a:xfrm>
          <a:custGeom>
            <a:avLst/>
            <a:gdLst/>
            <a:ahLst/>
            <a:cxnLst/>
            <a:rect l="l" t="t" r="r" b="b"/>
            <a:pathLst>
              <a:path w="3700124" h="3918362">
                <a:moveTo>
                  <a:pt x="0" y="0"/>
                </a:moveTo>
                <a:lnTo>
                  <a:pt x="3700124" y="0"/>
                </a:lnTo>
                <a:lnTo>
                  <a:pt x="3700124" y="3918362"/>
                </a:lnTo>
                <a:lnTo>
                  <a:pt x="0" y="3918362"/>
                </a:lnTo>
                <a:lnTo>
                  <a:pt x="0" y="0"/>
                </a:lnTo>
                <a:close/>
              </a:path>
            </a:pathLst>
          </a:custGeom>
          <a:blipFill>
            <a:blip r:embed="rId14"/>
            <a:stretch>
              <a:fillRect/>
            </a:stretch>
          </a:blipFill>
        </p:spPr>
        <p:txBody>
          <a:bodyPr/>
          <a:lstStyle/>
          <a:p>
            <a:endParaRPr lang="en-US"/>
          </a:p>
        </p:txBody>
      </p:sp>
      <p:sp>
        <p:nvSpPr>
          <p:cNvPr id="15" name="TextBox 15"/>
          <p:cNvSpPr txBox="1"/>
          <p:nvPr/>
        </p:nvSpPr>
        <p:spPr>
          <a:xfrm>
            <a:off x="2749313" y="1219200"/>
            <a:ext cx="13066092" cy="2891448"/>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CHILD AND ADULT CARE FOOD PROGRAM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AD9C8-8E38-389B-26AC-624FF408CA68}"/>
            </a:ext>
          </a:extLst>
        </p:cNvPr>
        <p:cNvGrpSpPr/>
        <p:nvPr/>
      </p:nvGrpSpPr>
      <p:grpSpPr>
        <a:xfrm>
          <a:off x="0" y="0"/>
          <a:ext cx="0" cy="0"/>
          <a:chOff x="0" y="0"/>
          <a:chExt cx="0" cy="0"/>
        </a:xfrm>
      </p:grpSpPr>
      <p:sp>
        <p:nvSpPr>
          <p:cNvPr id="40" name="Text Placeholder 1">
            <a:extLst>
              <a:ext uri="{FF2B5EF4-FFF2-40B4-BE49-F238E27FC236}">
                <a16:creationId xmlns:a16="http://schemas.microsoft.com/office/drawing/2014/main" id="{9B898B2D-18F8-70B9-236C-C51D1986F77F}"/>
              </a:ext>
            </a:extLst>
          </p:cNvPr>
          <p:cNvSpPr>
            <a:spLocks noGrp="1"/>
          </p:cNvSpPr>
          <p:nvPr>
            <p:ph type="body" sz="quarter" idx="13"/>
          </p:nvPr>
        </p:nvSpPr>
        <p:spPr>
          <a:xfrm>
            <a:off x="2723709" y="1190957"/>
            <a:ext cx="932688" cy="932688"/>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a:p>
        </p:txBody>
      </p:sp>
      <p:sp>
        <p:nvSpPr>
          <p:cNvPr id="2" name="Title 1">
            <a:extLst>
              <a:ext uri="{FF2B5EF4-FFF2-40B4-BE49-F238E27FC236}">
                <a16:creationId xmlns:a16="http://schemas.microsoft.com/office/drawing/2014/main" id="{B7FABD00-07F7-2A70-61D0-093EF9EAE935}"/>
              </a:ext>
            </a:extLst>
          </p:cNvPr>
          <p:cNvSpPr>
            <a:spLocks noGrp="1"/>
          </p:cNvSpPr>
          <p:nvPr>
            <p:ph type="title"/>
          </p:nvPr>
        </p:nvSpPr>
        <p:spPr>
          <a:xfrm>
            <a:off x="4046220" y="1097280"/>
            <a:ext cx="13143369" cy="1165860"/>
          </a:xfrm>
        </p:spPr>
        <p:txBody>
          <a:bodyPr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How does it work?</a:t>
            </a:r>
          </a:p>
        </p:txBody>
      </p:sp>
      <p:pic>
        <p:nvPicPr>
          <p:cNvPr id="7" name="Content Placeholder 6">
            <a:extLst>
              <a:ext uri="{FF2B5EF4-FFF2-40B4-BE49-F238E27FC236}">
                <a16:creationId xmlns:a16="http://schemas.microsoft.com/office/drawing/2014/main" id="{DE28C183-FF2D-D1F0-19CE-5EBFE301FB0D}"/>
              </a:ext>
            </a:extLst>
          </p:cNvPr>
          <p:cNvPicPr>
            <a:picLocks noGrp="1" noChangeAspect="1"/>
          </p:cNvPicPr>
          <p:nvPr>
            <p:ph sz="half" idx="2"/>
          </p:nvPr>
        </p:nvPicPr>
        <p:blipFill>
          <a:blip r:embed="rId2"/>
          <a:stretch>
            <a:fillRect/>
          </a:stretch>
        </p:blipFill>
        <p:spPr>
          <a:xfrm>
            <a:off x="9258304" y="2662713"/>
            <a:ext cx="8540102" cy="6720840"/>
          </a:xfrm>
          <a:prstGeom prst="rect">
            <a:avLst/>
          </a:prstGeom>
        </p:spPr>
      </p:pic>
      <p:sp>
        <p:nvSpPr>
          <p:cNvPr id="13" name="Slide Number Placeholder 4">
            <a:extLst>
              <a:ext uri="{FF2B5EF4-FFF2-40B4-BE49-F238E27FC236}">
                <a16:creationId xmlns:a16="http://schemas.microsoft.com/office/drawing/2014/main" id="{DA687076-05F7-7ED6-D112-B55E7692C5EE}"/>
              </a:ext>
            </a:extLst>
          </p:cNvPr>
          <p:cNvSpPr>
            <a:spLocks noGrp="1"/>
          </p:cNvSpPr>
          <p:nvPr>
            <p:ph type="sldNum" sz="quarter" idx="12"/>
          </p:nvPr>
        </p:nvSpPr>
        <p:spPr>
          <a:xfrm>
            <a:off x="2477855" y="1213866"/>
            <a:ext cx="1412748" cy="932688"/>
          </a:xfrm>
        </p:spPr>
        <p:txBody>
          <a:bodyPr anchor="ctr">
            <a:normAutofit/>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pPr>
              <a:spcAft>
                <a:spcPts val="900"/>
              </a:spcAft>
            </a:pPr>
            <a:r>
              <a:rPr lang="en-US" dirty="0"/>
              <a:t>.</a:t>
            </a:r>
          </a:p>
        </p:txBody>
      </p:sp>
      <p:graphicFrame>
        <p:nvGraphicFramePr>
          <p:cNvPr id="31" name="Content Placeholder 3">
            <a:extLst>
              <a:ext uri="{FF2B5EF4-FFF2-40B4-BE49-F238E27FC236}">
                <a16:creationId xmlns:a16="http://schemas.microsoft.com/office/drawing/2014/main" id="{F0280FEB-8F7B-77A3-EE0A-BA42465D8B2F}"/>
              </a:ext>
            </a:extLst>
          </p:cNvPr>
          <p:cNvGraphicFramePr>
            <a:graphicFrameLocks noGrp="1"/>
          </p:cNvGraphicFramePr>
          <p:nvPr>
            <p:ph sz="half" idx="1"/>
          </p:nvPr>
        </p:nvGraphicFramePr>
        <p:xfrm>
          <a:off x="1257300" y="2738438"/>
          <a:ext cx="7772400" cy="652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722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D625AD-D853-E707-6C7F-E31923C410C1}"/>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The future of MTY</a:t>
            </a:r>
          </a:p>
        </p:txBody>
      </p:sp>
      <p:sp>
        <p:nvSpPr>
          <p:cNvPr id="22" name="Text Placeholder 21">
            <a:extLst>
              <a:ext uri="{FF2B5EF4-FFF2-40B4-BE49-F238E27FC236}">
                <a16:creationId xmlns:a16="http://schemas.microsoft.com/office/drawing/2014/main" id="{1B742BF8-0956-7E94-FAF4-D42A92ACE16C}"/>
              </a:ext>
            </a:extLst>
          </p:cNvPr>
          <p:cNvSpPr>
            <a:spLocks noGrp="1"/>
          </p:cNvSpPr>
          <p:nvPr>
            <p:ph type="body" sz="quarter" idx="13"/>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dirty="0"/>
          </a:p>
        </p:txBody>
      </p:sp>
      <p:sp>
        <p:nvSpPr>
          <p:cNvPr id="11" name="Slide Number Placeholder 10">
            <a:extLst>
              <a:ext uri="{FF2B5EF4-FFF2-40B4-BE49-F238E27FC236}">
                <a16:creationId xmlns:a16="http://schemas.microsoft.com/office/drawing/2014/main" id="{A96F7733-7434-FA95-04A6-9FA221A2649C}"/>
              </a:ext>
            </a:extLst>
          </p:cNvPr>
          <p:cNvSpPr>
            <a:spLocks noGrp="1"/>
          </p:cNvSpPr>
          <p:nvPr>
            <p:ph type="sldNum" sz="quarter" idx="15"/>
          </p:nvPr>
        </p:nvSpPr>
        <p:spPr/>
        <p:txBody>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r>
              <a:rPr lang="en-US" dirty="0"/>
              <a:t>.</a:t>
            </a:r>
          </a:p>
        </p:txBody>
      </p:sp>
      <p:sp>
        <p:nvSpPr>
          <p:cNvPr id="3" name="Content Placeholder 2">
            <a:extLst>
              <a:ext uri="{FF2B5EF4-FFF2-40B4-BE49-F238E27FC236}">
                <a16:creationId xmlns:a16="http://schemas.microsoft.com/office/drawing/2014/main" id="{5797C196-5A41-9FC0-92F6-F0F159F4D529}"/>
              </a:ext>
            </a:extLst>
          </p:cNvPr>
          <p:cNvSpPr>
            <a:spLocks noGrp="1"/>
          </p:cNvSpPr>
          <p:nvPr>
            <p:ph idx="1"/>
          </p:nvPr>
        </p:nvSpPr>
        <p:spPr/>
        <p:txBody>
          <a:bodyPr>
            <a:normAutofit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buNone/>
            </a:pPr>
            <a:r>
              <a:rPr lang="en-US" dirty="0"/>
              <a:t>Some overall goals/areas of improvement</a:t>
            </a:r>
          </a:p>
          <a:p>
            <a:pPr marL="0" indent="0">
              <a:buNone/>
            </a:pPr>
            <a:endParaRPr lang="en-US" dirty="0"/>
          </a:p>
          <a:p>
            <a:r>
              <a:rPr lang="en-US" sz="4800" dirty="0"/>
              <a:t>Diversifying our menu and methods of collecting feedback from participants</a:t>
            </a:r>
          </a:p>
          <a:p>
            <a:r>
              <a:rPr lang="en-US" sz="4800" dirty="0"/>
              <a:t>Improving our application database</a:t>
            </a:r>
          </a:p>
          <a:p>
            <a:r>
              <a:rPr lang="en-US" sz="4800" dirty="0"/>
              <a:t>Text message updates</a:t>
            </a:r>
          </a:p>
          <a:p>
            <a:r>
              <a:rPr lang="en-US" sz="4800" dirty="0"/>
              <a:t>Including homeschooled children</a:t>
            </a:r>
          </a:p>
          <a:p>
            <a:r>
              <a:rPr lang="en-US" sz="4800" dirty="0"/>
              <a:t>Working with more school districts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461847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729A509-992F-8C10-902D-182448B5A1AE}"/>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dirty="0"/>
              <a:t>“Food” for Thought</a:t>
            </a:r>
          </a:p>
        </p:txBody>
      </p:sp>
      <p:sp>
        <p:nvSpPr>
          <p:cNvPr id="12" name="Content Placeholder 11">
            <a:extLst>
              <a:ext uri="{FF2B5EF4-FFF2-40B4-BE49-F238E27FC236}">
                <a16:creationId xmlns:a16="http://schemas.microsoft.com/office/drawing/2014/main" id="{84FA0F1E-A920-0194-981E-4B573643BB48}"/>
              </a:ext>
            </a:extLst>
          </p:cNvPr>
          <p:cNvSpPr>
            <a:spLocks noGrp="1"/>
          </p:cNvSpPr>
          <p:nvPr>
            <p:ph idx="1"/>
          </p:nvPr>
        </p:nvSpPr>
        <p:spPr>
          <a:xfrm>
            <a:off x="1069848" y="2784348"/>
            <a:ext cx="11603736" cy="6185916"/>
          </a:xfrm>
        </p:spPr>
        <p:txBody>
          <a:bodyPr>
            <a:normAutofit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fontAlgn="base">
              <a:lnSpc>
                <a:spcPct val="150000"/>
              </a:lnSpc>
            </a:pPr>
            <a:r>
              <a:rPr lang="en-US" b="1" dirty="0">
                <a:latin typeface="Arial Black" panose="020B0604020202020204" pitchFamily="34" charset="0"/>
                <a:cs typeface="Arial Black" panose="020B0604020202020204" pitchFamily="34" charset="0"/>
              </a:rPr>
              <a:t>“Our differences are polarities between which can spark possibilities for a future we cannot even now imagine, when we acknowledge that we share a unifying vision, no matter how differently expressed​; a vision which supposes a future where we may all flourish, as well as a living earth upon which to support our choices. We must define our differences so that we may someday live beyond them, rather than change them.”</a:t>
            </a:r>
          </a:p>
          <a:p>
            <a:pPr fontAlgn="base">
              <a:lnSpc>
                <a:spcPct val="150000"/>
              </a:lnSpc>
            </a:pPr>
            <a:endParaRPr lang="en-US" b="1" dirty="0">
              <a:latin typeface="Arial Black" panose="020B0604020202020204" pitchFamily="34" charset="0"/>
              <a:cs typeface="Arial Black" panose="020B0604020202020204" pitchFamily="34" charset="0"/>
            </a:endParaRPr>
          </a:p>
          <a:p>
            <a:pPr fontAlgn="base"/>
            <a:r>
              <a:rPr lang="en-US" b="1" dirty="0">
                <a:latin typeface="Arial Black" panose="020B0604020202020204" pitchFamily="34" charset="0"/>
                <a:cs typeface="Arial Black" panose="020B0604020202020204" pitchFamily="34" charset="0"/>
              </a:rPr>
              <a:t>- Audre Lorde</a:t>
            </a:r>
          </a:p>
          <a:p>
            <a:pPr algn="l" rtl="0" fontAlgn="base"/>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endParaRPr lang="en-US" b="1" dirty="0">
              <a:latin typeface="Arial Black" panose="020B0604020202020204" pitchFamily="34" charset="0"/>
              <a:cs typeface="Arial Black" panose="020B0604020202020204" pitchFamily="34" charset="0"/>
            </a:endParaRPr>
          </a:p>
        </p:txBody>
      </p:sp>
      <p:sp>
        <p:nvSpPr>
          <p:cNvPr id="19" name="Text Placeholder 18">
            <a:extLst>
              <a:ext uri="{FF2B5EF4-FFF2-40B4-BE49-F238E27FC236}">
                <a16:creationId xmlns:a16="http://schemas.microsoft.com/office/drawing/2014/main" id="{1A502D19-C614-886C-4945-5880F36E0998}"/>
              </a:ext>
            </a:extLst>
          </p:cNvPr>
          <p:cNvSpPr>
            <a:spLocks noGrp="1"/>
          </p:cNvSpPr>
          <p:nvPr>
            <p:ph type="body" sz="quarter" idx="13"/>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dirty="0"/>
          </a:p>
        </p:txBody>
      </p:sp>
      <p:sp>
        <p:nvSpPr>
          <p:cNvPr id="17" name="Slide Number Placeholder 16">
            <a:extLst>
              <a:ext uri="{FF2B5EF4-FFF2-40B4-BE49-F238E27FC236}">
                <a16:creationId xmlns:a16="http://schemas.microsoft.com/office/drawing/2014/main" id="{E46CC291-411B-349C-8657-ED39C084F877}"/>
              </a:ext>
            </a:extLst>
          </p:cNvPr>
          <p:cNvSpPr>
            <a:spLocks noGrp="1"/>
          </p:cNvSpPr>
          <p:nvPr>
            <p:ph type="sldNum" sz="quarter" idx="15"/>
          </p:nvPr>
        </p:nvSpPr>
        <p:spPr/>
        <p:txBody>
          <a:bodyPr/>
          <a:lst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a:lstStyle>
          <a:p>
            <a:r>
              <a:rPr lang="en-US" dirty="0"/>
              <a:t>.</a:t>
            </a:r>
          </a:p>
        </p:txBody>
      </p:sp>
    </p:spTree>
    <p:extLst>
      <p:ext uri="{BB962C8B-B14F-4D97-AF65-F5344CB8AC3E}">
        <p14:creationId xmlns:p14="http://schemas.microsoft.com/office/powerpoint/2010/main" val="893108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45C2F8-2E24-F46B-AC7B-3070B381497A}"/>
              </a:ext>
            </a:extLst>
          </p:cNvPr>
          <p:cNvSpPr>
            <a:spLocks noGrp="1"/>
          </p:cNvSpPr>
          <p:nvPr>
            <p:ph type="title"/>
          </p:nvPr>
        </p:nvSpPr>
        <p:spPr>
          <a:xfrm>
            <a:off x="8978375" y="3322234"/>
            <a:ext cx="6795026" cy="3659210"/>
          </a:xfr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6000" dirty="0"/>
              <a:t>Questions?? </a:t>
            </a:r>
          </a:p>
        </p:txBody>
      </p:sp>
    </p:spTree>
    <p:extLst>
      <p:ext uri="{BB962C8B-B14F-4D97-AF65-F5344CB8AC3E}">
        <p14:creationId xmlns:p14="http://schemas.microsoft.com/office/powerpoint/2010/main" val="316121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TextBox 12"/>
          <p:cNvSpPr txBox="1"/>
          <p:nvPr/>
        </p:nvSpPr>
        <p:spPr>
          <a:xfrm>
            <a:off x="2834125" y="599449"/>
            <a:ext cx="10846123" cy="1851948"/>
          </a:xfrm>
          <a:prstGeom prst="rect">
            <a:avLst/>
          </a:prstGeom>
        </p:spPr>
        <p:txBody>
          <a:bodyPr lIns="0" tIns="0" rIns="0" bIns="0" rtlCol="0" anchor="t">
            <a:spAutoFit/>
          </a:bodyPr>
          <a:lstStyle/>
          <a:p>
            <a:pPr algn="ctr">
              <a:lnSpc>
                <a:spcPts val="13661"/>
              </a:lnSpc>
            </a:pPr>
            <a:r>
              <a:rPr lang="en-US" sz="13661">
                <a:solidFill>
                  <a:srgbClr val="597EAA"/>
                </a:solidFill>
                <a:latin typeface="Chewy"/>
                <a:ea typeface="Chewy"/>
                <a:cs typeface="Chewy"/>
                <a:sym typeface="Chewy"/>
              </a:rPr>
              <a:t>THE NEED</a:t>
            </a:r>
          </a:p>
        </p:txBody>
      </p:sp>
      <p:sp>
        <p:nvSpPr>
          <p:cNvPr id="13" name="TextBox 13"/>
          <p:cNvSpPr txBox="1"/>
          <p:nvPr/>
        </p:nvSpPr>
        <p:spPr>
          <a:xfrm>
            <a:off x="1453972" y="3125339"/>
            <a:ext cx="14821367" cy="939799"/>
          </a:xfrm>
          <a:prstGeom prst="rect">
            <a:avLst/>
          </a:prstGeom>
        </p:spPr>
        <p:txBody>
          <a:bodyPr lIns="0" tIns="0" rIns="0" bIns="0" rtlCol="0" anchor="t">
            <a:spAutoFit/>
          </a:bodyPr>
          <a:lstStyle/>
          <a:p>
            <a:pPr algn="ctr">
              <a:lnSpc>
                <a:spcPts val="6999"/>
              </a:lnSpc>
              <a:spcBef>
                <a:spcPct val="0"/>
              </a:spcBef>
            </a:pPr>
            <a:r>
              <a:rPr lang="en-US" sz="6999">
                <a:solidFill>
                  <a:srgbClr val="597EAA"/>
                </a:solidFill>
                <a:latin typeface="Chewy"/>
                <a:ea typeface="Chewy"/>
                <a:cs typeface="Chewy"/>
                <a:sym typeface="Chewy"/>
              </a:rPr>
              <a:t>1 IN 6 ALASKAN CHILDREN FACE HUNGER</a:t>
            </a:r>
          </a:p>
        </p:txBody>
      </p:sp>
      <p:sp>
        <p:nvSpPr>
          <p:cNvPr id="14" name="TextBox 14"/>
          <p:cNvSpPr txBox="1"/>
          <p:nvPr/>
        </p:nvSpPr>
        <p:spPr>
          <a:xfrm>
            <a:off x="3330749" y="5445366"/>
            <a:ext cx="11319718" cy="3597275"/>
          </a:xfrm>
          <a:prstGeom prst="rect">
            <a:avLst/>
          </a:prstGeom>
        </p:spPr>
        <p:txBody>
          <a:bodyPr lIns="0" tIns="0" rIns="0" bIns="0" rtlCol="0" anchor="t">
            <a:spAutoFit/>
          </a:bodyPr>
          <a:lstStyle/>
          <a:p>
            <a:pPr algn="ctr">
              <a:lnSpc>
                <a:spcPts val="6999"/>
              </a:lnSpc>
              <a:spcBef>
                <a:spcPct val="0"/>
              </a:spcBef>
            </a:pPr>
            <a:r>
              <a:rPr lang="en-US" sz="6999">
                <a:solidFill>
                  <a:srgbClr val="597EAA"/>
                </a:solidFill>
                <a:latin typeface="Chewy"/>
                <a:ea typeface="Chewy"/>
                <a:cs typeface="Chewy"/>
                <a:sym typeface="Chewy"/>
              </a:rPr>
              <a:t>COST OF FOOD IN RURAL ALASKA </a:t>
            </a:r>
          </a:p>
          <a:p>
            <a:pPr algn="ctr">
              <a:lnSpc>
                <a:spcPts val="6999"/>
              </a:lnSpc>
              <a:spcBef>
                <a:spcPct val="0"/>
              </a:spcBef>
            </a:pPr>
            <a:r>
              <a:rPr lang="en-US" sz="6999">
                <a:solidFill>
                  <a:srgbClr val="597EAA"/>
                </a:solidFill>
                <a:latin typeface="Chewy"/>
                <a:ea typeface="Chewy"/>
                <a:cs typeface="Chewy"/>
                <a:sym typeface="Chewy"/>
              </a:rPr>
              <a:t>-1 GALLON OF MILK: $12</a:t>
            </a:r>
          </a:p>
          <a:p>
            <a:pPr algn="ctr">
              <a:lnSpc>
                <a:spcPts val="6999"/>
              </a:lnSpc>
              <a:spcBef>
                <a:spcPct val="0"/>
              </a:spcBef>
            </a:pPr>
            <a:r>
              <a:rPr lang="en-US" sz="6999">
                <a:solidFill>
                  <a:srgbClr val="597EAA"/>
                </a:solidFill>
                <a:latin typeface="Chewy"/>
                <a:ea typeface="Chewy"/>
                <a:cs typeface="Chewy"/>
                <a:sym typeface="Chewy"/>
              </a:rPr>
              <a:t>-1 LOAF OF BREAD : $9</a:t>
            </a:r>
          </a:p>
          <a:p>
            <a:pPr algn="ctr">
              <a:lnSpc>
                <a:spcPts val="6999"/>
              </a:lnSpc>
              <a:spcBef>
                <a:spcPct val="0"/>
              </a:spcBef>
            </a:pPr>
            <a:r>
              <a:rPr lang="en-US" sz="6999">
                <a:solidFill>
                  <a:srgbClr val="597EAA"/>
                </a:solidFill>
                <a:latin typeface="Chewy"/>
                <a:ea typeface="Chewy"/>
                <a:cs typeface="Chewy"/>
                <a:sym typeface="Chewy"/>
              </a:rPr>
              <a:t>-1 BOX OF CEREAL: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6266905" y="2683898"/>
            <a:ext cx="9455048" cy="5736062"/>
          </a:xfrm>
          <a:custGeom>
            <a:avLst/>
            <a:gdLst/>
            <a:ahLst/>
            <a:cxnLst/>
            <a:rect l="l" t="t" r="r" b="b"/>
            <a:pathLst>
              <a:path w="9455048" h="5736062">
                <a:moveTo>
                  <a:pt x="0" y="0"/>
                </a:moveTo>
                <a:lnTo>
                  <a:pt x="9455048" y="0"/>
                </a:lnTo>
                <a:lnTo>
                  <a:pt x="9455048" y="5736062"/>
                </a:lnTo>
                <a:lnTo>
                  <a:pt x="0" y="5736062"/>
                </a:lnTo>
                <a:lnTo>
                  <a:pt x="0" y="0"/>
                </a:lnTo>
                <a:close/>
              </a:path>
            </a:pathLst>
          </a:custGeom>
          <a:blipFill>
            <a:blip r:embed="rId13"/>
            <a:stretch>
              <a:fillRect/>
            </a:stretch>
          </a:blipFill>
        </p:spPr>
        <p:txBody>
          <a:bodyPr/>
          <a:lstStyle/>
          <a:p>
            <a:endParaRPr lang="en-US"/>
          </a:p>
        </p:txBody>
      </p:sp>
      <p:sp>
        <p:nvSpPr>
          <p:cNvPr id="13" name="TextBox 13"/>
          <p:cNvSpPr txBox="1"/>
          <p:nvPr/>
        </p:nvSpPr>
        <p:spPr>
          <a:xfrm>
            <a:off x="1028700" y="1118627"/>
            <a:ext cx="5342757" cy="2891448"/>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SERVING ALASKA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1817837" y="2136512"/>
            <a:ext cx="6078671" cy="6078671"/>
          </a:xfrm>
          <a:custGeom>
            <a:avLst/>
            <a:gdLst/>
            <a:ahLst/>
            <a:cxnLst/>
            <a:rect l="l" t="t" r="r" b="b"/>
            <a:pathLst>
              <a:path w="6078671" h="6078671">
                <a:moveTo>
                  <a:pt x="0" y="0"/>
                </a:moveTo>
                <a:lnTo>
                  <a:pt x="6078671" y="0"/>
                </a:lnTo>
                <a:lnTo>
                  <a:pt x="6078671" y="6078671"/>
                </a:lnTo>
                <a:lnTo>
                  <a:pt x="0" y="607867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3" name="TextBox 13"/>
          <p:cNvSpPr txBox="1"/>
          <p:nvPr/>
        </p:nvSpPr>
        <p:spPr>
          <a:xfrm>
            <a:off x="8569761" y="4219319"/>
            <a:ext cx="6766415" cy="2422974"/>
          </a:xfrm>
          <a:prstGeom prst="rect">
            <a:avLst/>
          </a:prstGeom>
        </p:spPr>
        <p:txBody>
          <a:bodyPr lIns="0" tIns="0" rIns="0" bIns="0" rtlCol="0" anchor="t">
            <a:spAutoFit/>
          </a:bodyPr>
          <a:lstStyle/>
          <a:p>
            <a:pPr algn="ctr">
              <a:lnSpc>
                <a:spcPts val="9281"/>
              </a:lnSpc>
            </a:pPr>
            <a:r>
              <a:rPr lang="en-US" sz="9281">
                <a:solidFill>
                  <a:srgbClr val="597EAA"/>
                </a:solidFill>
                <a:latin typeface="Chewy"/>
                <a:ea typeface="Chewy"/>
                <a:cs typeface="Chewy"/>
                <a:sym typeface="Chewy"/>
              </a:rPr>
              <a:t>TIMING: </a:t>
            </a:r>
          </a:p>
          <a:p>
            <a:pPr algn="ctr">
              <a:lnSpc>
                <a:spcPts val="9281"/>
              </a:lnSpc>
              <a:spcBef>
                <a:spcPct val="0"/>
              </a:spcBef>
            </a:pPr>
            <a:r>
              <a:rPr lang="en-US" sz="9281">
                <a:solidFill>
                  <a:srgbClr val="597EAA"/>
                </a:solidFill>
                <a:latin typeface="Chewy"/>
                <a:ea typeface="Chewy"/>
                <a:cs typeface="Chewy"/>
                <a:sym typeface="Chewy"/>
              </a:rPr>
              <a:t>OCTOBER -MAY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7003115" y="2966718"/>
            <a:ext cx="8154831" cy="6024382"/>
          </a:xfrm>
          <a:custGeom>
            <a:avLst/>
            <a:gdLst/>
            <a:ahLst/>
            <a:cxnLst/>
            <a:rect l="l" t="t" r="r" b="b"/>
            <a:pathLst>
              <a:path w="8154831" h="6024382">
                <a:moveTo>
                  <a:pt x="0" y="0"/>
                </a:moveTo>
                <a:lnTo>
                  <a:pt x="8154832" y="0"/>
                </a:lnTo>
                <a:lnTo>
                  <a:pt x="8154832" y="6024382"/>
                </a:lnTo>
                <a:lnTo>
                  <a:pt x="0" y="602438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3" name="TextBox 13"/>
          <p:cNvSpPr txBox="1"/>
          <p:nvPr/>
        </p:nvSpPr>
        <p:spPr>
          <a:xfrm>
            <a:off x="1144585" y="1346711"/>
            <a:ext cx="9696202" cy="1491016"/>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TYPE OF SITES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7410068" y="1189939"/>
            <a:ext cx="9115516" cy="7429146"/>
          </a:xfrm>
          <a:custGeom>
            <a:avLst/>
            <a:gdLst/>
            <a:ahLst/>
            <a:cxnLst/>
            <a:rect l="l" t="t" r="r" b="b"/>
            <a:pathLst>
              <a:path w="9115516" h="7429146">
                <a:moveTo>
                  <a:pt x="0" y="0"/>
                </a:moveTo>
                <a:lnTo>
                  <a:pt x="9115517" y="0"/>
                </a:lnTo>
                <a:lnTo>
                  <a:pt x="9115517" y="7429145"/>
                </a:lnTo>
                <a:lnTo>
                  <a:pt x="0" y="7429145"/>
                </a:lnTo>
                <a:lnTo>
                  <a:pt x="0" y="0"/>
                </a:lnTo>
                <a:close/>
              </a:path>
            </a:pathLst>
          </a:custGeom>
          <a:blipFill>
            <a:blip r:embed="rId12"/>
            <a:stretch>
              <a:fillRect/>
            </a:stretch>
          </a:blipFill>
        </p:spPr>
        <p:txBody>
          <a:bodyPr/>
          <a:lstStyle/>
          <a:p>
            <a:endParaRPr lang="en-US"/>
          </a:p>
        </p:txBody>
      </p:sp>
      <p:sp>
        <p:nvSpPr>
          <p:cNvPr id="13" name="TextBox 13"/>
          <p:cNvSpPr txBox="1"/>
          <p:nvPr/>
        </p:nvSpPr>
        <p:spPr>
          <a:xfrm>
            <a:off x="2127487" y="3834365"/>
            <a:ext cx="3012869" cy="2235544"/>
          </a:xfrm>
          <a:prstGeom prst="rect">
            <a:avLst/>
          </a:prstGeom>
        </p:spPr>
        <p:txBody>
          <a:bodyPr lIns="0" tIns="0" rIns="0" bIns="0" rtlCol="0" anchor="t">
            <a:spAutoFit/>
          </a:bodyPr>
          <a:lstStyle/>
          <a:p>
            <a:pPr algn="ctr">
              <a:lnSpc>
                <a:spcPts val="5735"/>
              </a:lnSpc>
              <a:spcBef>
                <a:spcPct val="0"/>
              </a:spcBef>
            </a:pPr>
            <a:r>
              <a:rPr lang="en-US" sz="5735">
                <a:solidFill>
                  <a:srgbClr val="597EAA"/>
                </a:solidFill>
                <a:latin typeface="Chewy"/>
                <a:ea typeface="Chewy"/>
                <a:cs typeface="Chewy"/>
                <a:sym typeface="Chewy"/>
              </a:rPr>
              <a:t>SERVE CHILDREN 6-12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7FB"/>
        </a:solidFill>
        <a:effectLst/>
      </p:bgPr>
    </p:bg>
    <p:spTree>
      <p:nvGrpSpPr>
        <p:cNvPr id="1" name=""/>
        <p:cNvGrpSpPr/>
        <p:nvPr/>
      </p:nvGrpSpPr>
      <p:grpSpPr>
        <a:xfrm>
          <a:off x="0" y="0"/>
          <a:ext cx="0" cy="0"/>
          <a:chOff x="0" y="0"/>
          <a:chExt cx="0" cy="0"/>
        </a:xfrm>
      </p:grpSpPr>
      <p:sp>
        <p:nvSpPr>
          <p:cNvPr id="2" name="Freeform 2"/>
          <p:cNvSpPr/>
          <p:nvPr/>
        </p:nvSpPr>
        <p:spPr>
          <a:xfrm>
            <a:off x="-1868317" y="7869083"/>
            <a:ext cx="4142528" cy="4114800"/>
          </a:xfrm>
          <a:custGeom>
            <a:avLst/>
            <a:gdLst/>
            <a:ahLst/>
            <a:cxnLst/>
            <a:rect l="l" t="t" r="r" b="b"/>
            <a:pathLst>
              <a:path w="4142528" h="4114800">
                <a:moveTo>
                  <a:pt x="0" y="0"/>
                </a:moveTo>
                <a:lnTo>
                  <a:pt x="4142527" y="0"/>
                </a:lnTo>
                <a:lnTo>
                  <a:pt x="414252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3625347" flipH="1" flipV="1">
            <a:off x="-1584747" y="5844260"/>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2931757">
            <a:off x="1389685" y="842550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 name="Freeform 5"/>
          <p:cNvSpPr/>
          <p:nvPr/>
        </p:nvSpPr>
        <p:spPr>
          <a:xfrm rot="-10800000">
            <a:off x="15946858" y="-1835073"/>
            <a:ext cx="4142528" cy="4114800"/>
          </a:xfrm>
          <a:custGeom>
            <a:avLst/>
            <a:gdLst/>
            <a:ahLst/>
            <a:cxnLst/>
            <a:rect l="l" t="t" r="r" b="b"/>
            <a:pathLst>
              <a:path w="4142528" h="4114800">
                <a:moveTo>
                  <a:pt x="0" y="0"/>
                </a:moveTo>
                <a:lnTo>
                  <a:pt x="4142528" y="0"/>
                </a:lnTo>
                <a:lnTo>
                  <a:pt x="414252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rot="-7174652" flipH="1" flipV="1">
            <a:off x="16636322" y="1628887"/>
            <a:ext cx="3169494" cy="2675663"/>
          </a:xfrm>
          <a:custGeom>
            <a:avLst/>
            <a:gdLst/>
            <a:ahLst/>
            <a:cxnLst/>
            <a:rect l="l" t="t" r="r" b="b"/>
            <a:pathLst>
              <a:path w="3169494" h="2675663">
                <a:moveTo>
                  <a:pt x="3169494" y="2675663"/>
                </a:moveTo>
                <a:lnTo>
                  <a:pt x="0" y="2675663"/>
                </a:lnTo>
                <a:lnTo>
                  <a:pt x="0" y="0"/>
                </a:lnTo>
                <a:lnTo>
                  <a:pt x="3169494" y="0"/>
                </a:lnTo>
                <a:lnTo>
                  <a:pt x="3169494" y="267566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7868242">
            <a:off x="13484509" y="-2391491"/>
            <a:ext cx="3346875" cy="4114800"/>
          </a:xfrm>
          <a:custGeom>
            <a:avLst/>
            <a:gdLst/>
            <a:ahLst/>
            <a:cxnLst/>
            <a:rect l="l" t="t" r="r" b="b"/>
            <a:pathLst>
              <a:path w="3346875" h="4114800">
                <a:moveTo>
                  <a:pt x="0" y="0"/>
                </a:moveTo>
                <a:lnTo>
                  <a:pt x="3346875" y="0"/>
                </a:lnTo>
                <a:lnTo>
                  <a:pt x="33468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5338774" flipH="1">
            <a:off x="14983505" y="7342162"/>
            <a:ext cx="3204773" cy="5457044"/>
          </a:xfrm>
          <a:custGeom>
            <a:avLst/>
            <a:gdLst/>
            <a:ahLst/>
            <a:cxnLst/>
            <a:rect l="l" t="t" r="r" b="b"/>
            <a:pathLst>
              <a:path w="3204773" h="5457044">
                <a:moveTo>
                  <a:pt x="3204774" y="0"/>
                </a:moveTo>
                <a:lnTo>
                  <a:pt x="0" y="0"/>
                </a:lnTo>
                <a:lnTo>
                  <a:pt x="0" y="5457044"/>
                </a:lnTo>
                <a:lnTo>
                  <a:pt x="3204774" y="5457044"/>
                </a:lnTo>
                <a:lnTo>
                  <a:pt x="3204774"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rot="-5400000">
            <a:off x="16313951" y="7186483"/>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rot="5461225" flipH="1">
            <a:off x="-54272" y="-2754869"/>
            <a:ext cx="3204773" cy="5457044"/>
          </a:xfrm>
          <a:custGeom>
            <a:avLst/>
            <a:gdLst/>
            <a:ahLst/>
            <a:cxnLst/>
            <a:rect l="l" t="t" r="r" b="b"/>
            <a:pathLst>
              <a:path w="3204773" h="5457044">
                <a:moveTo>
                  <a:pt x="3204773" y="0"/>
                </a:moveTo>
                <a:lnTo>
                  <a:pt x="0" y="0"/>
                </a:lnTo>
                <a:lnTo>
                  <a:pt x="0" y="5457044"/>
                </a:lnTo>
                <a:lnTo>
                  <a:pt x="3204773" y="5457044"/>
                </a:lnTo>
                <a:lnTo>
                  <a:pt x="320477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p:cNvSpPr/>
          <p:nvPr/>
        </p:nvSpPr>
        <p:spPr>
          <a:xfrm rot="5400000">
            <a:off x="-1588287" y="800454"/>
            <a:ext cx="3408343" cy="2057400"/>
          </a:xfrm>
          <a:custGeom>
            <a:avLst/>
            <a:gdLst/>
            <a:ahLst/>
            <a:cxnLst/>
            <a:rect l="l" t="t" r="r" b="b"/>
            <a:pathLst>
              <a:path w="3408343" h="2057400">
                <a:moveTo>
                  <a:pt x="0" y="0"/>
                </a:moveTo>
                <a:lnTo>
                  <a:pt x="3408343" y="0"/>
                </a:lnTo>
                <a:lnTo>
                  <a:pt x="3408343" y="2057400"/>
                </a:lnTo>
                <a:lnTo>
                  <a:pt x="0" y="20574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2" name="Freeform 12"/>
          <p:cNvSpPr/>
          <p:nvPr/>
        </p:nvSpPr>
        <p:spPr>
          <a:xfrm>
            <a:off x="1714334" y="1936953"/>
            <a:ext cx="8644010" cy="6483007"/>
          </a:xfrm>
          <a:custGeom>
            <a:avLst/>
            <a:gdLst/>
            <a:ahLst/>
            <a:cxnLst/>
            <a:rect l="l" t="t" r="r" b="b"/>
            <a:pathLst>
              <a:path w="8644010" h="6483007">
                <a:moveTo>
                  <a:pt x="0" y="0"/>
                </a:moveTo>
                <a:lnTo>
                  <a:pt x="8644009" y="0"/>
                </a:lnTo>
                <a:lnTo>
                  <a:pt x="8644009" y="6483007"/>
                </a:lnTo>
                <a:lnTo>
                  <a:pt x="0" y="6483007"/>
                </a:lnTo>
                <a:lnTo>
                  <a:pt x="0" y="0"/>
                </a:lnTo>
                <a:close/>
              </a:path>
            </a:pathLst>
          </a:custGeom>
          <a:blipFill>
            <a:blip r:embed="rId12"/>
            <a:stretch>
              <a:fillRect/>
            </a:stretch>
          </a:blipFill>
        </p:spPr>
        <p:txBody>
          <a:bodyPr/>
          <a:lstStyle/>
          <a:p>
            <a:endParaRPr lang="en-US"/>
          </a:p>
        </p:txBody>
      </p:sp>
      <p:sp>
        <p:nvSpPr>
          <p:cNvPr id="13" name="Freeform 13"/>
          <p:cNvSpPr/>
          <p:nvPr/>
        </p:nvSpPr>
        <p:spPr>
          <a:xfrm>
            <a:off x="13643067" y="1737913"/>
            <a:ext cx="3029760" cy="1795413"/>
          </a:xfrm>
          <a:custGeom>
            <a:avLst/>
            <a:gdLst/>
            <a:ahLst/>
            <a:cxnLst/>
            <a:rect l="l" t="t" r="r" b="b"/>
            <a:pathLst>
              <a:path w="3029760" h="1795413">
                <a:moveTo>
                  <a:pt x="0" y="0"/>
                </a:moveTo>
                <a:lnTo>
                  <a:pt x="3029759" y="0"/>
                </a:lnTo>
                <a:lnTo>
                  <a:pt x="3029759" y="1795413"/>
                </a:lnTo>
                <a:lnTo>
                  <a:pt x="0" y="1795413"/>
                </a:lnTo>
                <a:lnTo>
                  <a:pt x="0" y="0"/>
                </a:lnTo>
                <a:close/>
              </a:path>
            </a:pathLst>
          </a:custGeom>
          <a:blipFill>
            <a:blip r:embed="rId13"/>
            <a:stretch>
              <a:fillRect/>
            </a:stretch>
          </a:blipFill>
        </p:spPr>
        <p:txBody>
          <a:bodyPr/>
          <a:lstStyle/>
          <a:p>
            <a:endParaRPr lang="en-US"/>
          </a:p>
        </p:txBody>
      </p:sp>
      <p:sp>
        <p:nvSpPr>
          <p:cNvPr id="14" name="Freeform 14"/>
          <p:cNvSpPr/>
          <p:nvPr/>
        </p:nvSpPr>
        <p:spPr>
          <a:xfrm>
            <a:off x="10844888" y="4208109"/>
            <a:ext cx="3602280" cy="2122890"/>
          </a:xfrm>
          <a:custGeom>
            <a:avLst/>
            <a:gdLst/>
            <a:ahLst/>
            <a:cxnLst/>
            <a:rect l="l" t="t" r="r" b="b"/>
            <a:pathLst>
              <a:path w="3602280" h="2122890">
                <a:moveTo>
                  <a:pt x="0" y="0"/>
                </a:moveTo>
                <a:lnTo>
                  <a:pt x="3602280" y="0"/>
                </a:lnTo>
                <a:lnTo>
                  <a:pt x="3602280" y="2122891"/>
                </a:lnTo>
                <a:lnTo>
                  <a:pt x="0" y="2122891"/>
                </a:lnTo>
                <a:lnTo>
                  <a:pt x="0" y="0"/>
                </a:lnTo>
                <a:close/>
              </a:path>
            </a:pathLst>
          </a:custGeom>
          <a:blipFill>
            <a:blip r:embed="rId14"/>
            <a:stretch>
              <a:fillRect/>
            </a:stretch>
          </a:blipFill>
        </p:spPr>
        <p:txBody>
          <a:bodyPr/>
          <a:lstStyle/>
          <a:p>
            <a:endParaRPr lang="en-US"/>
          </a:p>
        </p:txBody>
      </p:sp>
      <p:sp>
        <p:nvSpPr>
          <p:cNvPr id="15" name="Freeform 15"/>
          <p:cNvSpPr/>
          <p:nvPr/>
        </p:nvSpPr>
        <p:spPr>
          <a:xfrm>
            <a:off x="13829266" y="6914542"/>
            <a:ext cx="2967259" cy="1909082"/>
          </a:xfrm>
          <a:custGeom>
            <a:avLst/>
            <a:gdLst/>
            <a:ahLst/>
            <a:cxnLst/>
            <a:rect l="l" t="t" r="r" b="b"/>
            <a:pathLst>
              <a:path w="2967259" h="1909082">
                <a:moveTo>
                  <a:pt x="0" y="0"/>
                </a:moveTo>
                <a:lnTo>
                  <a:pt x="2967259" y="0"/>
                </a:lnTo>
                <a:lnTo>
                  <a:pt x="2967259" y="1909082"/>
                </a:lnTo>
                <a:lnTo>
                  <a:pt x="0" y="1909082"/>
                </a:lnTo>
                <a:lnTo>
                  <a:pt x="0" y="0"/>
                </a:lnTo>
                <a:close/>
              </a:path>
            </a:pathLst>
          </a:custGeom>
          <a:blipFill>
            <a:blip r:embed="rId15"/>
            <a:stretch>
              <a:fillRect/>
            </a:stretch>
          </a:blipFill>
        </p:spPr>
        <p:txBody>
          <a:bodyPr/>
          <a:lstStyle/>
          <a:p>
            <a:endParaRPr lang="en-US"/>
          </a:p>
        </p:txBody>
      </p:sp>
      <p:sp>
        <p:nvSpPr>
          <p:cNvPr id="16" name="TextBox 16"/>
          <p:cNvSpPr txBox="1"/>
          <p:nvPr/>
        </p:nvSpPr>
        <p:spPr>
          <a:xfrm>
            <a:off x="6751626" y="338138"/>
            <a:ext cx="7076827" cy="1491016"/>
          </a:xfrm>
          <a:prstGeom prst="rect">
            <a:avLst/>
          </a:prstGeom>
        </p:spPr>
        <p:txBody>
          <a:bodyPr lIns="0" tIns="0" rIns="0" bIns="0" rtlCol="0" anchor="t">
            <a:spAutoFit/>
          </a:bodyPr>
          <a:lstStyle/>
          <a:p>
            <a:pPr algn="ctr">
              <a:lnSpc>
                <a:spcPts val="11066"/>
              </a:lnSpc>
            </a:pPr>
            <a:r>
              <a:rPr lang="en-US" sz="11066">
                <a:solidFill>
                  <a:srgbClr val="597EAA"/>
                </a:solidFill>
                <a:latin typeface="Chewy"/>
                <a:ea typeface="Chewy"/>
                <a:cs typeface="Chewy"/>
                <a:sym typeface="Chewy"/>
              </a:rPr>
              <a:t>MEAL TIME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19">
      <a:dk1>
        <a:srgbClr val="231F20"/>
      </a:dk1>
      <a:lt1>
        <a:srgbClr val="FFFFFF"/>
      </a:lt1>
      <a:dk2>
        <a:srgbClr val="231F20"/>
      </a:dk2>
      <a:lt2>
        <a:srgbClr val="FDF9E2"/>
      </a:lt2>
      <a:accent1>
        <a:srgbClr val="FC2834"/>
      </a:accent1>
      <a:accent2>
        <a:srgbClr val="43AAC7"/>
      </a:accent2>
      <a:accent3>
        <a:srgbClr val="00AA59"/>
      </a:accent3>
      <a:accent4>
        <a:srgbClr val="FEA000"/>
      </a:accent4>
      <a:accent5>
        <a:srgbClr val="FDEE6B"/>
      </a:accent5>
      <a:accent6>
        <a:srgbClr val="3266A6"/>
      </a:accent6>
      <a:hlink>
        <a:srgbClr val="FC2734"/>
      </a:hlink>
      <a:folHlink>
        <a:srgbClr val="42AAC7"/>
      </a:folHlink>
    </a:clrScheme>
    <a:fontScheme name="Custom 26">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politan_Design_Win32_SW_v11" id="{D7435ACC-9DD3-4D5B-A984-7326EB7AF7CB}" vid="{7C01AFE1-C5EE-47B6-A71D-62A9F78E446F}"/>
    </a:ext>
  </a:extLst>
</a:theme>
</file>

<file path=ppt/theme/theme3.xml><?xml version="1.0" encoding="utf-8"?>
<a:theme xmlns:a="http://schemas.openxmlformats.org/drawingml/2006/main" name="Office Theme">
  <a:themeElements>
    <a:clrScheme name="Custom 19">
      <a:dk1>
        <a:srgbClr val="231F20"/>
      </a:dk1>
      <a:lt1>
        <a:srgbClr val="FFFFFF"/>
      </a:lt1>
      <a:dk2>
        <a:srgbClr val="231F20"/>
      </a:dk2>
      <a:lt2>
        <a:srgbClr val="FDF9E2"/>
      </a:lt2>
      <a:accent1>
        <a:srgbClr val="FC2834"/>
      </a:accent1>
      <a:accent2>
        <a:srgbClr val="43AAC7"/>
      </a:accent2>
      <a:accent3>
        <a:srgbClr val="00AA59"/>
      </a:accent3>
      <a:accent4>
        <a:srgbClr val="FEA000"/>
      </a:accent4>
      <a:accent5>
        <a:srgbClr val="FDEE6B"/>
      </a:accent5>
      <a:accent6>
        <a:srgbClr val="3266A6"/>
      </a:accent6>
      <a:hlink>
        <a:srgbClr val="FC2734"/>
      </a:hlink>
      <a:folHlink>
        <a:srgbClr val="42AAC7"/>
      </a:folHlink>
    </a:clrScheme>
    <a:fontScheme name="Custom 26">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politan_Design_Win32_SW_v11" id="{D7435ACC-9DD3-4D5B-A984-7326EB7AF7CB}" vid="{7C01AFE1-C5EE-47B6-A71D-62A9F78E446F}"/>
    </a:ext>
  </a:extLst>
</a:theme>
</file>

<file path=ppt/theme/theme4.xml><?xml version="1.0" encoding="utf-8"?>
<a:theme xmlns:a="http://schemas.openxmlformats.org/drawingml/2006/main" name="Office Theme">
  <a:themeElements>
    <a:clrScheme name="Custom 19">
      <a:dk1>
        <a:srgbClr val="231F20"/>
      </a:dk1>
      <a:lt1>
        <a:srgbClr val="FFFFFF"/>
      </a:lt1>
      <a:dk2>
        <a:srgbClr val="231F20"/>
      </a:dk2>
      <a:lt2>
        <a:srgbClr val="FDF9E2"/>
      </a:lt2>
      <a:accent1>
        <a:srgbClr val="FC2834"/>
      </a:accent1>
      <a:accent2>
        <a:srgbClr val="43AAC7"/>
      </a:accent2>
      <a:accent3>
        <a:srgbClr val="00AA59"/>
      </a:accent3>
      <a:accent4>
        <a:srgbClr val="FEA000"/>
      </a:accent4>
      <a:accent5>
        <a:srgbClr val="FDEE6B"/>
      </a:accent5>
      <a:accent6>
        <a:srgbClr val="3266A6"/>
      </a:accent6>
      <a:hlink>
        <a:srgbClr val="FC2734"/>
      </a:hlink>
      <a:folHlink>
        <a:srgbClr val="42AAC7"/>
      </a:folHlink>
    </a:clrScheme>
    <a:fontScheme name="Custom 26">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politan_Design_Win32_SW_v11" id="{D7435ACC-9DD3-4D5B-A984-7326EB7AF7CB}" vid="{7C01AFE1-C5EE-47B6-A71D-62A9F78E446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1384</Words>
  <Application>Microsoft Office PowerPoint</Application>
  <PresentationFormat>Custom</PresentationFormat>
  <Paragraphs>219</Paragraphs>
  <Slides>33</Slides>
  <Notes>15</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33</vt:i4>
      </vt:variant>
    </vt:vector>
  </HeadingPairs>
  <TitlesOfParts>
    <vt:vector size="47" baseType="lpstr">
      <vt:lpstr>Chewy</vt:lpstr>
      <vt:lpstr>Wingdings</vt:lpstr>
      <vt:lpstr>Courier New</vt:lpstr>
      <vt:lpstr>Segoe UI</vt:lpstr>
      <vt:lpstr>Calibri</vt:lpstr>
      <vt:lpstr>Codec Pro</vt:lpstr>
      <vt:lpstr>Aptos Display</vt:lpstr>
      <vt:lpstr>Arial</vt:lpstr>
      <vt:lpstr>Aptos</vt:lpstr>
      <vt:lpstr>Arial Black</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Traditional SFSP</vt:lpstr>
      <vt:lpstr>Brief History</vt:lpstr>
      <vt:lpstr>Who can administer the program? </vt:lpstr>
      <vt:lpstr>Meal Pattern Requirements</vt:lpstr>
      <vt:lpstr>SFSP Cycle Menu Food Bank of Alaska 2025</vt:lpstr>
      <vt:lpstr>Food Bank of Alaska and Child Nutrition Roles</vt:lpstr>
      <vt:lpstr>Types of Sites</vt:lpstr>
      <vt:lpstr>Reimbursement   </vt:lpstr>
      <vt:lpstr>PowerPoint Presentation</vt:lpstr>
      <vt:lpstr>Rural Non-Congregate</vt:lpstr>
      <vt:lpstr>Meals To You “Delivering Nutritious Meals to Rural Communities”</vt:lpstr>
      <vt:lpstr>Agenda</vt:lpstr>
      <vt:lpstr>History of MTY</vt:lpstr>
      <vt:lpstr>History of MTY (cont)</vt:lpstr>
      <vt:lpstr>Food Insecurity in AK</vt:lpstr>
      <vt:lpstr>Food Insecurity (cont)</vt:lpstr>
      <vt:lpstr>MTY in 2024</vt:lpstr>
      <vt:lpstr>MTY in 2025</vt:lpstr>
      <vt:lpstr>How does it work?</vt:lpstr>
      <vt:lpstr>The future of MTY</vt:lpstr>
      <vt:lpstr>“Food” for Thought</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CACFP</dc:title>
  <cp:lastModifiedBy>Jane'e Wilson</cp:lastModifiedBy>
  <cp:revision>2</cp:revision>
  <dcterms:created xsi:type="dcterms:W3CDTF">2006-08-16T00:00:00Z</dcterms:created>
  <dcterms:modified xsi:type="dcterms:W3CDTF">2025-09-17T15:45:17Z</dcterms:modified>
  <dc:identifier>DAGyaLGBxlI</dc:identifier>
</cp:coreProperties>
</file>