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66" r:id="rId6"/>
    <p:sldId id="272" r:id="rId7"/>
    <p:sldId id="260" r:id="rId8"/>
    <p:sldId id="269" r:id="rId9"/>
    <p:sldId id="263" r:id="rId10"/>
    <p:sldId id="264" r:id="rId11"/>
    <p:sldId id="262" r:id="rId12"/>
    <p:sldId id="268" r:id="rId13"/>
    <p:sldId id="265" r:id="rId14"/>
    <p:sldId id="267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2381C-D75D-4559-9B83-A8C87A013C6F}" v="5" dt="2025-09-17T16:38:4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A0A8F-2A9C-449F-A515-DCA9893E82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25B4CA-6851-4A82-8E47-D971DA7C0DD5}">
      <dgm:prSet/>
      <dgm:spPr/>
      <dgm:t>
        <a:bodyPr/>
        <a:lstStyle/>
        <a:p>
          <a:pPr>
            <a:defRPr cap="all"/>
          </a:pPr>
          <a:r>
            <a:rPr lang="en-US" dirty="0"/>
            <a:t>Create a shared understanding</a:t>
          </a:r>
        </a:p>
      </dgm:t>
    </dgm:pt>
    <dgm:pt modelId="{3318987E-CCD7-4D1A-BAA8-F8272670687C}" type="parTrans" cxnId="{2B90A70C-BF10-4193-98B6-F7A1B07C96F7}">
      <dgm:prSet/>
      <dgm:spPr/>
      <dgm:t>
        <a:bodyPr/>
        <a:lstStyle/>
        <a:p>
          <a:endParaRPr lang="en-US"/>
        </a:p>
      </dgm:t>
    </dgm:pt>
    <dgm:pt modelId="{21E4D6EC-0403-4386-9477-7F34DC8BEED7}" type="sibTrans" cxnId="{2B90A70C-BF10-4193-98B6-F7A1B07C96F7}">
      <dgm:prSet/>
      <dgm:spPr/>
      <dgm:t>
        <a:bodyPr/>
        <a:lstStyle/>
        <a:p>
          <a:endParaRPr lang="en-US"/>
        </a:p>
      </dgm:t>
    </dgm:pt>
    <dgm:pt modelId="{F1DAC8A8-CFB1-467E-BFD9-967A051512E0}">
      <dgm:prSet/>
      <dgm:spPr/>
      <dgm:t>
        <a:bodyPr/>
        <a:lstStyle/>
        <a:p>
          <a:pPr>
            <a:defRPr cap="all"/>
          </a:pPr>
          <a:r>
            <a:rPr lang="en-US"/>
            <a:t>Introduce Food Bank of Alaska</a:t>
          </a:r>
        </a:p>
      </dgm:t>
    </dgm:pt>
    <dgm:pt modelId="{67807FCB-76E4-4242-8365-45F58481AD0F}" type="parTrans" cxnId="{96C3438D-E054-4141-8CDE-BF3580228518}">
      <dgm:prSet/>
      <dgm:spPr/>
      <dgm:t>
        <a:bodyPr/>
        <a:lstStyle/>
        <a:p>
          <a:endParaRPr lang="en-US"/>
        </a:p>
      </dgm:t>
    </dgm:pt>
    <dgm:pt modelId="{AE0687AF-DC3D-4530-A167-249BA1BDC399}" type="sibTrans" cxnId="{96C3438D-E054-4141-8CDE-BF3580228518}">
      <dgm:prSet/>
      <dgm:spPr/>
      <dgm:t>
        <a:bodyPr/>
        <a:lstStyle/>
        <a:p>
          <a:endParaRPr lang="en-US"/>
        </a:p>
      </dgm:t>
    </dgm:pt>
    <dgm:pt modelId="{DA436FD2-BE90-44D1-ACFE-514BCA497083}">
      <dgm:prSet/>
      <dgm:spPr/>
      <dgm:t>
        <a:bodyPr/>
        <a:lstStyle/>
        <a:p>
          <a:pPr>
            <a:defRPr cap="all"/>
          </a:pPr>
          <a:r>
            <a:rPr lang="en-US"/>
            <a:t>Orient to the broader network</a:t>
          </a:r>
        </a:p>
      </dgm:t>
    </dgm:pt>
    <dgm:pt modelId="{2695DF41-1633-4ECC-BA1F-19DFCFF36585}" type="parTrans" cxnId="{E9D3F18D-9544-4268-A888-7AFBB02766B3}">
      <dgm:prSet/>
      <dgm:spPr/>
      <dgm:t>
        <a:bodyPr/>
        <a:lstStyle/>
        <a:p>
          <a:endParaRPr lang="en-US"/>
        </a:p>
      </dgm:t>
    </dgm:pt>
    <dgm:pt modelId="{701AA348-C82D-4161-98EA-DD493D76A0B6}" type="sibTrans" cxnId="{E9D3F18D-9544-4268-A888-7AFBB02766B3}">
      <dgm:prSet/>
      <dgm:spPr/>
      <dgm:t>
        <a:bodyPr/>
        <a:lstStyle/>
        <a:p>
          <a:endParaRPr lang="en-US"/>
        </a:p>
      </dgm:t>
    </dgm:pt>
    <dgm:pt modelId="{74804530-37D7-411E-848F-56FD226E0307}" type="pres">
      <dgm:prSet presAssocID="{BDEA0A8F-2A9C-449F-A515-DCA9893E8274}" presName="root" presStyleCnt="0">
        <dgm:presLayoutVars>
          <dgm:dir/>
          <dgm:resizeHandles val="exact"/>
        </dgm:presLayoutVars>
      </dgm:prSet>
      <dgm:spPr/>
    </dgm:pt>
    <dgm:pt modelId="{4244028B-CE92-4723-AA16-9C69B19A705A}" type="pres">
      <dgm:prSet presAssocID="{BC25B4CA-6851-4A82-8E47-D971DA7C0DD5}" presName="compNode" presStyleCnt="0"/>
      <dgm:spPr/>
    </dgm:pt>
    <dgm:pt modelId="{883A28B1-7518-404A-8061-391047D2D7B9}" type="pres">
      <dgm:prSet presAssocID="{BC25B4CA-6851-4A82-8E47-D971DA7C0DD5}" presName="iconBgRect" presStyleLbl="bgShp" presStyleIdx="0" presStyleCnt="3"/>
      <dgm:spPr/>
    </dgm:pt>
    <dgm:pt modelId="{4B0EA277-78A8-4DD4-AEAA-08B72317C1E6}" type="pres">
      <dgm:prSet presAssocID="{BC25B4CA-6851-4A82-8E47-D971DA7C0D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F5692BB-5FC3-4E06-81A9-CCD0331D25DB}" type="pres">
      <dgm:prSet presAssocID="{BC25B4CA-6851-4A82-8E47-D971DA7C0DD5}" presName="spaceRect" presStyleCnt="0"/>
      <dgm:spPr/>
    </dgm:pt>
    <dgm:pt modelId="{8A486526-705D-4369-8D62-59C978CD679D}" type="pres">
      <dgm:prSet presAssocID="{BC25B4CA-6851-4A82-8E47-D971DA7C0DD5}" presName="textRect" presStyleLbl="revTx" presStyleIdx="0" presStyleCnt="3">
        <dgm:presLayoutVars>
          <dgm:chMax val="1"/>
          <dgm:chPref val="1"/>
        </dgm:presLayoutVars>
      </dgm:prSet>
      <dgm:spPr/>
    </dgm:pt>
    <dgm:pt modelId="{5DEEF42E-75D1-4B08-BD53-A88F172F278C}" type="pres">
      <dgm:prSet presAssocID="{21E4D6EC-0403-4386-9477-7F34DC8BEED7}" presName="sibTrans" presStyleCnt="0"/>
      <dgm:spPr/>
    </dgm:pt>
    <dgm:pt modelId="{532267CE-C0B8-4D4C-97CE-D62DC3F174B2}" type="pres">
      <dgm:prSet presAssocID="{F1DAC8A8-CFB1-467E-BFD9-967A051512E0}" presName="compNode" presStyleCnt="0"/>
      <dgm:spPr/>
    </dgm:pt>
    <dgm:pt modelId="{F5EDB479-8BD7-4E42-8540-6B6826DA1B46}" type="pres">
      <dgm:prSet presAssocID="{F1DAC8A8-CFB1-467E-BFD9-967A051512E0}" presName="iconBgRect" presStyleLbl="bgShp" presStyleIdx="1" presStyleCnt="3"/>
      <dgm:spPr/>
    </dgm:pt>
    <dgm:pt modelId="{2DD226F6-849E-4E92-BB2B-8425DF3CE7A5}" type="pres">
      <dgm:prSet presAssocID="{F1DAC8A8-CFB1-467E-BFD9-967A051512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071B364-02DF-469C-8244-03FC64AFFE99}" type="pres">
      <dgm:prSet presAssocID="{F1DAC8A8-CFB1-467E-BFD9-967A051512E0}" presName="spaceRect" presStyleCnt="0"/>
      <dgm:spPr/>
    </dgm:pt>
    <dgm:pt modelId="{7FEEAF77-F8BC-4356-AF49-8A82B9DAB2FF}" type="pres">
      <dgm:prSet presAssocID="{F1DAC8A8-CFB1-467E-BFD9-967A051512E0}" presName="textRect" presStyleLbl="revTx" presStyleIdx="1" presStyleCnt="3">
        <dgm:presLayoutVars>
          <dgm:chMax val="1"/>
          <dgm:chPref val="1"/>
        </dgm:presLayoutVars>
      </dgm:prSet>
      <dgm:spPr/>
    </dgm:pt>
    <dgm:pt modelId="{D4A3ABCB-0024-4AA6-B7DF-665A38E64308}" type="pres">
      <dgm:prSet presAssocID="{AE0687AF-DC3D-4530-A167-249BA1BDC399}" presName="sibTrans" presStyleCnt="0"/>
      <dgm:spPr/>
    </dgm:pt>
    <dgm:pt modelId="{647E2282-5734-4184-A00E-E93864D4E738}" type="pres">
      <dgm:prSet presAssocID="{DA436FD2-BE90-44D1-ACFE-514BCA497083}" presName="compNode" presStyleCnt="0"/>
      <dgm:spPr/>
    </dgm:pt>
    <dgm:pt modelId="{338C2C0C-F7D9-4824-8D15-FF323F0422A7}" type="pres">
      <dgm:prSet presAssocID="{DA436FD2-BE90-44D1-ACFE-514BCA497083}" presName="iconBgRect" presStyleLbl="bgShp" presStyleIdx="2" presStyleCnt="3"/>
      <dgm:spPr/>
    </dgm:pt>
    <dgm:pt modelId="{20614CD5-FB8B-44A3-9697-31EB66E7D465}" type="pres">
      <dgm:prSet presAssocID="{DA436FD2-BE90-44D1-ACFE-514BCA4970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722712D-2848-43B7-8240-31E466479977}" type="pres">
      <dgm:prSet presAssocID="{DA436FD2-BE90-44D1-ACFE-514BCA497083}" presName="spaceRect" presStyleCnt="0"/>
      <dgm:spPr/>
    </dgm:pt>
    <dgm:pt modelId="{9ED312F0-390D-473B-AD2E-2B9B696E4AD2}" type="pres">
      <dgm:prSet presAssocID="{DA436FD2-BE90-44D1-ACFE-514BCA4970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B90A70C-BF10-4193-98B6-F7A1B07C96F7}" srcId="{BDEA0A8F-2A9C-449F-A515-DCA9893E8274}" destId="{BC25B4CA-6851-4A82-8E47-D971DA7C0DD5}" srcOrd="0" destOrd="0" parTransId="{3318987E-CCD7-4D1A-BAA8-F8272670687C}" sibTransId="{21E4D6EC-0403-4386-9477-7F34DC8BEED7}"/>
    <dgm:cxn modelId="{ECDADD35-9CE3-42B2-B47D-3FB58493653D}" type="presOf" srcId="{BC25B4CA-6851-4A82-8E47-D971DA7C0DD5}" destId="{8A486526-705D-4369-8D62-59C978CD679D}" srcOrd="0" destOrd="0" presId="urn:microsoft.com/office/officeart/2018/5/layout/IconCircleLabelList"/>
    <dgm:cxn modelId="{B39B0A38-F074-439E-9908-5F718C81D079}" type="presOf" srcId="{BDEA0A8F-2A9C-449F-A515-DCA9893E8274}" destId="{74804530-37D7-411E-848F-56FD226E0307}" srcOrd="0" destOrd="0" presId="urn:microsoft.com/office/officeart/2018/5/layout/IconCircleLabelList"/>
    <dgm:cxn modelId="{4108DE4F-4E91-4900-A28C-3E4939092072}" type="presOf" srcId="{F1DAC8A8-CFB1-467E-BFD9-967A051512E0}" destId="{7FEEAF77-F8BC-4356-AF49-8A82B9DAB2FF}" srcOrd="0" destOrd="0" presId="urn:microsoft.com/office/officeart/2018/5/layout/IconCircleLabelList"/>
    <dgm:cxn modelId="{96C3438D-E054-4141-8CDE-BF3580228518}" srcId="{BDEA0A8F-2A9C-449F-A515-DCA9893E8274}" destId="{F1DAC8A8-CFB1-467E-BFD9-967A051512E0}" srcOrd="1" destOrd="0" parTransId="{67807FCB-76E4-4242-8365-45F58481AD0F}" sibTransId="{AE0687AF-DC3D-4530-A167-249BA1BDC399}"/>
    <dgm:cxn modelId="{E9D3F18D-9544-4268-A888-7AFBB02766B3}" srcId="{BDEA0A8F-2A9C-449F-A515-DCA9893E8274}" destId="{DA436FD2-BE90-44D1-ACFE-514BCA497083}" srcOrd="2" destOrd="0" parTransId="{2695DF41-1633-4ECC-BA1F-19DFCFF36585}" sibTransId="{701AA348-C82D-4161-98EA-DD493D76A0B6}"/>
    <dgm:cxn modelId="{F5BC0C93-587B-4E8D-B6AD-BC54DED55D9A}" type="presOf" srcId="{DA436FD2-BE90-44D1-ACFE-514BCA497083}" destId="{9ED312F0-390D-473B-AD2E-2B9B696E4AD2}" srcOrd="0" destOrd="0" presId="urn:microsoft.com/office/officeart/2018/5/layout/IconCircleLabelList"/>
    <dgm:cxn modelId="{60B00890-BD29-4A48-AA2D-67C757E329AD}" type="presParOf" srcId="{74804530-37D7-411E-848F-56FD226E0307}" destId="{4244028B-CE92-4723-AA16-9C69B19A705A}" srcOrd="0" destOrd="0" presId="urn:microsoft.com/office/officeart/2018/5/layout/IconCircleLabelList"/>
    <dgm:cxn modelId="{284264D2-B6C4-4B39-9084-A7DA5387C894}" type="presParOf" srcId="{4244028B-CE92-4723-AA16-9C69B19A705A}" destId="{883A28B1-7518-404A-8061-391047D2D7B9}" srcOrd="0" destOrd="0" presId="urn:microsoft.com/office/officeart/2018/5/layout/IconCircleLabelList"/>
    <dgm:cxn modelId="{8AE3E609-48B6-44BF-8E51-54E05A8F3A0E}" type="presParOf" srcId="{4244028B-CE92-4723-AA16-9C69B19A705A}" destId="{4B0EA277-78A8-4DD4-AEAA-08B72317C1E6}" srcOrd="1" destOrd="0" presId="urn:microsoft.com/office/officeart/2018/5/layout/IconCircleLabelList"/>
    <dgm:cxn modelId="{AB2E12B4-AF3F-4224-B48B-565B04F3ADB7}" type="presParOf" srcId="{4244028B-CE92-4723-AA16-9C69B19A705A}" destId="{FF5692BB-5FC3-4E06-81A9-CCD0331D25DB}" srcOrd="2" destOrd="0" presId="urn:microsoft.com/office/officeart/2018/5/layout/IconCircleLabelList"/>
    <dgm:cxn modelId="{DC3AD342-FDC8-46AB-98E6-103E99835720}" type="presParOf" srcId="{4244028B-CE92-4723-AA16-9C69B19A705A}" destId="{8A486526-705D-4369-8D62-59C978CD679D}" srcOrd="3" destOrd="0" presId="urn:microsoft.com/office/officeart/2018/5/layout/IconCircleLabelList"/>
    <dgm:cxn modelId="{9BF9558C-9A4F-4BEF-B211-D6B3B59B48E3}" type="presParOf" srcId="{74804530-37D7-411E-848F-56FD226E0307}" destId="{5DEEF42E-75D1-4B08-BD53-A88F172F278C}" srcOrd="1" destOrd="0" presId="urn:microsoft.com/office/officeart/2018/5/layout/IconCircleLabelList"/>
    <dgm:cxn modelId="{653DCD43-D68B-4E66-860C-217DB58DD092}" type="presParOf" srcId="{74804530-37D7-411E-848F-56FD226E0307}" destId="{532267CE-C0B8-4D4C-97CE-D62DC3F174B2}" srcOrd="2" destOrd="0" presId="urn:microsoft.com/office/officeart/2018/5/layout/IconCircleLabelList"/>
    <dgm:cxn modelId="{F9FEC732-BEEA-45B4-977F-AD244B454195}" type="presParOf" srcId="{532267CE-C0B8-4D4C-97CE-D62DC3F174B2}" destId="{F5EDB479-8BD7-4E42-8540-6B6826DA1B46}" srcOrd="0" destOrd="0" presId="urn:microsoft.com/office/officeart/2018/5/layout/IconCircleLabelList"/>
    <dgm:cxn modelId="{3FD47237-3431-4A5B-BA65-10B4735A4243}" type="presParOf" srcId="{532267CE-C0B8-4D4C-97CE-D62DC3F174B2}" destId="{2DD226F6-849E-4E92-BB2B-8425DF3CE7A5}" srcOrd="1" destOrd="0" presId="urn:microsoft.com/office/officeart/2018/5/layout/IconCircleLabelList"/>
    <dgm:cxn modelId="{FC418377-F8E0-4378-BF22-E8D0E1740746}" type="presParOf" srcId="{532267CE-C0B8-4D4C-97CE-D62DC3F174B2}" destId="{D071B364-02DF-469C-8244-03FC64AFFE99}" srcOrd="2" destOrd="0" presId="urn:microsoft.com/office/officeart/2018/5/layout/IconCircleLabelList"/>
    <dgm:cxn modelId="{01DB98EF-CCDF-4C2E-881F-3BB5A44B7385}" type="presParOf" srcId="{532267CE-C0B8-4D4C-97CE-D62DC3F174B2}" destId="{7FEEAF77-F8BC-4356-AF49-8A82B9DAB2FF}" srcOrd="3" destOrd="0" presId="urn:microsoft.com/office/officeart/2018/5/layout/IconCircleLabelList"/>
    <dgm:cxn modelId="{4377A023-858D-4BF2-BAD5-84753E5AAB45}" type="presParOf" srcId="{74804530-37D7-411E-848F-56FD226E0307}" destId="{D4A3ABCB-0024-4AA6-B7DF-665A38E64308}" srcOrd="3" destOrd="0" presId="urn:microsoft.com/office/officeart/2018/5/layout/IconCircleLabelList"/>
    <dgm:cxn modelId="{20FE2E25-DEA6-4729-80C4-5D25B0F58F1A}" type="presParOf" srcId="{74804530-37D7-411E-848F-56FD226E0307}" destId="{647E2282-5734-4184-A00E-E93864D4E738}" srcOrd="4" destOrd="0" presId="urn:microsoft.com/office/officeart/2018/5/layout/IconCircleLabelList"/>
    <dgm:cxn modelId="{5CC52250-5D58-490B-A7BE-48D247D3793C}" type="presParOf" srcId="{647E2282-5734-4184-A00E-E93864D4E738}" destId="{338C2C0C-F7D9-4824-8D15-FF323F0422A7}" srcOrd="0" destOrd="0" presId="urn:microsoft.com/office/officeart/2018/5/layout/IconCircleLabelList"/>
    <dgm:cxn modelId="{4E8424ED-FC4A-4ED8-A73C-341090587892}" type="presParOf" srcId="{647E2282-5734-4184-A00E-E93864D4E738}" destId="{20614CD5-FB8B-44A3-9697-31EB66E7D465}" srcOrd="1" destOrd="0" presId="urn:microsoft.com/office/officeart/2018/5/layout/IconCircleLabelList"/>
    <dgm:cxn modelId="{5271CD4E-5379-4C6B-80CB-B788632A7AFF}" type="presParOf" srcId="{647E2282-5734-4184-A00E-E93864D4E738}" destId="{A722712D-2848-43B7-8240-31E466479977}" srcOrd="2" destOrd="0" presId="urn:microsoft.com/office/officeart/2018/5/layout/IconCircleLabelList"/>
    <dgm:cxn modelId="{9D58C718-17E3-49A7-8562-1D4E9C20B649}" type="presParOf" srcId="{647E2282-5734-4184-A00E-E93864D4E738}" destId="{9ED312F0-390D-473B-AD2E-2B9B696E4A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337162-9FE8-4D78-81A4-5393303209B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D5EF9F-8833-4030-BED8-3E087B55B3DD}">
      <dgm:prSet/>
      <dgm:spPr/>
      <dgm:t>
        <a:bodyPr/>
        <a:lstStyle/>
        <a:p>
          <a:r>
            <a:rPr lang="en-US"/>
            <a:t>SNAP Outreach- Supplemental Nutrition Assistance Program</a:t>
          </a:r>
        </a:p>
      </dgm:t>
    </dgm:pt>
    <dgm:pt modelId="{23D38DA6-4A7A-4245-8DAF-C9451F52EE33}" type="parTrans" cxnId="{92A33A0C-7CB6-4D4A-92E3-C3EF9BE51F5D}">
      <dgm:prSet/>
      <dgm:spPr/>
      <dgm:t>
        <a:bodyPr/>
        <a:lstStyle/>
        <a:p>
          <a:endParaRPr lang="en-US"/>
        </a:p>
      </dgm:t>
    </dgm:pt>
    <dgm:pt modelId="{42C38E48-2B1C-4477-82A9-E929A582E0DD}" type="sibTrans" cxnId="{92A33A0C-7CB6-4D4A-92E3-C3EF9BE51F5D}">
      <dgm:prSet/>
      <dgm:spPr/>
      <dgm:t>
        <a:bodyPr/>
        <a:lstStyle/>
        <a:p>
          <a:endParaRPr lang="en-US"/>
        </a:p>
      </dgm:t>
    </dgm:pt>
    <dgm:pt modelId="{87816821-F1BF-4B1E-B3AE-293BE443F1BC}">
      <dgm:prSet/>
      <dgm:spPr/>
      <dgm:t>
        <a:bodyPr/>
        <a:lstStyle/>
        <a:p>
          <a:r>
            <a:rPr lang="en-US"/>
            <a:t>AFC- Alaska Food Coalition</a:t>
          </a:r>
        </a:p>
      </dgm:t>
    </dgm:pt>
    <dgm:pt modelId="{A26DD4EB-A9EC-4951-B883-9F75044784F3}" type="parTrans" cxnId="{D308FA41-FAF5-4961-9892-98D22A40B770}">
      <dgm:prSet/>
      <dgm:spPr/>
      <dgm:t>
        <a:bodyPr/>
        <a:lstStyle/>
        <a:p>
          <a:endParaRPr lang="en-US"/>
        </a:p>
      </dgm:t>
    </dgm:pt>
    <dgm:pt modelId="{4BE6933E-B568-4051-840D-174B279C88CA}" type="sibTrans" cxnId="{D308FA41-FAF5-4961-9892-98D22A40B770}">
      <dgm:prSet/>
      <dgm:spPr/>
      <dgm:t>
        <a:bodyPr/>
        <a:lstStyle/>
        <a:p>
          <a:endParaRPr lang="en-US"/>
        </a:p>
      </dgm:t>
    </dgm:pt>
    <dgm:pt modelId="{790F084E-C2A8-41FD-8B66-9596DF0114AA}">
      <dgm:prSet/>
      <dgm:spPr/>
      <dgm:t>
        <a:bodyPr/>
        <a:lstStyle/>
        <a:p>
          <a:r>
            <a:rPr lang="en-US"/>
            <a:t>Root Cause Work</a:t>
          </a:r>
        </a:p>
      </dgm:t>
    </dgm:pt>
    <dgm:pt modelId="{15470560-F97C-46EE-8CD5-8E9EBBCADE7C}" type="parTrans" cxnId="{CABFB7E9-2F40-46A9-98BB-7317ADAD2C12}">
      <dgm:prSet/>
      <dgm:spPr/>
      <dgm:t>
        <a:bodyPr/>
        <a:lstStyle/>
        <a:p>
          <a:endParaRPr lang="en-US"/>
        </a:p>
      </dgm:t>
    </dgm:pt>
    <dgm:pt modelId="{A3E8764F-68D5-43AB-8AD7-63601240BE0F}" type="sibTrans" cxnId="{CABFB7E9-2F40-46A9-98BB-7317ADAD2C12}">
      <dgm:prSet/>
      <dgm:spPr/>
      <dgm:t>
        <a:bodyPr/>
        <a:lstStyle/>
        <a:p>
          <a:endParaRPr lang="en-US"/>
        </a:p>
      </dgm:t>
    </dgm:pt>
    <dgm:pt modelId="{91D00429-BA08-4A0F-BD53-65DBBE9B3E71}">
      <dgm:prSet/>
      <dgm:spPr/>
      <dgm:t>
        <a:bodyPr/>
        <a:lstStyle/>
        <a:p>
          <a:r>
            <a:rPr lang="en-US" dirty="0"/>
            <a:t>Food Systems Work</a:t>
          </a:r>
        </a:p>
      </dgm:t>
    </dgm:pt>
    <dgm:pt modelId="{1DF06DA0-2EC3-4863-8E2E-4DDD77D5C375}" type="parTrans" cxnId="{E0AC4078-D3C3-427F-A5AB-089E4B556D64}">
      <dgm:prSet/>
      <dgm:spPr/>
      <dgm:t>
        <a:bodyPr/>
        <a:lstStyle/>
        <a:p>
          <a:endParaRPr lang="en-US"/>
        </a:p>
      </dgm:t>
    </dgm:pt>
    <dgm:pt modelId="{805AA52E-11F9-4B80-8756-B7888950C9A8}" type="sibTrans" cxnId="{E0AC4078-D3C3-427F-A5AB-089E4B556D64}">
      <dgm:prSet/>
      <dgm:spPr/>
      <dgm:t>
        <a:bodyPr/>
        <a:lstStyle/>
        <a:p>
          <a:endParaRPr lang="en-US"/>
        </a:p>
      </dgm:t>
    </dgm:pt>
    <dgm:pt modelId="{A3605D64-3A3B-43B5-8358-A470E4691262}" type="pres">
      <dgm:prSet presAssocID="{FA337162-9FE8-4D78-81A4-5393303209B2}" presName="outerComposite" presStyleCnt="0">
        <dgm:presLayoutVars>
          <dgm:chMax val="5"/>
          <dgm:dir/>
          <dgm:resizeHandles val="exact"/>
        </dgm:presLayoutVars>
      </dgm:prSet>
      <dgm:spPr/>
    </dgm:pt>
    <dgm:pt modelId="{459D8B95-69A5-471C-8990-89B374DAEC78}" type="pres">
      <dgm:prSet presAssocID="{FA337162-9FE8-4D78-81A4-5393303209B2}" presName="dummyMaxCanvas" presStyleCnt="0">
        <dgm:presLayoutVars/>
      </dgm:prSet>
      <dgm:spPr/>
    </dgm:pt>
    <dgm:pt modelId="{0D8CFDFF-D342-4E95-9AAA-7C62D39FBDD9}" type="pres">
      <dgm:prSet presAssocID="{FA337162-9FE8-4D78-81A4-5393303209B2}" presName="FourNodes_1" presStyleLbl="node1" presStyleIdx="0" presStyleCnt="4">
        <dgm:presLayoutVars>
          <dgm:bulletEnabled val="1"/>
        </dgm:presLayoutVars>
      </dgm:prSet>
      <dgm:spPr/>
    </dgm:pt>
    <dgm:pt modelId="{A229C186-833E-473E-9F46-A32CD4AF0612}" type="pres">
      <dgm:prSet presAssocID="{FA337162-9FE8-4D78-81A4-5393303209B2}" presName="FourNodes_2" presStyleLbl="node1" presStyleIdx="1" presStyleCnt="4">
        <dgm:presLayoutVars>
          <dgm:bulletEnabled val="1"/>
        </dgm:presLayoutVars>
      </dgm:prSet>
      <dgm:spPr/>
    </dgm:pt>
    <dgm:pt modelId="{2C92BA35-CBD6-4F09-895C-5183D68334A5}" type="pres">
      <dgm:prSet presAssocID="{FA337162-9FE8-4D78-81A4-5393303209B2}" presName="FourNodes_3" presStyleLbl="node1" presStyleIdx="2" presStyleCnt="4">
        <dgm:presLayoutVars>
          <dgm:bulletEnabled val="1"/>
        </dgm:presLayoutVars>
      </dgm:prSet>
      <dgm:spPr/>
    </dgm:pt>
    <dgm:pt modelId="{1FED9959-8BF2-4438-9016-60F6DE8EBC7B}" type="pres">
      <dgm:prSet presAssocID="{FA337162-9FE8-4D78-81A4-5393303209B2}" presName="FourNodes_4" presStyleLbl="node1" presStyleIdx="3" presStyleCnt="4">
        <dgm:presLayoutVars>
          <dgm:bulletEnabled val="1"/>
        </dgm:presLayoutVars>
      </dgm:prSet>
      <dgm:spPr/>
    </dgm:pt>
    <dgm:pt modelId="{C6C374C5-E622-4A4D-881B-1905005B9C39}" type="pres">
      <dgm:prSet presAssocID="{FA337162-9FE8-4D78-81A4-5393303209B2}" presName="FourConn_1-2" presStyleLbl="fgAccFollowNode1" presStyleIdx="0" presStyleCnt="3">
        <dgm:presLayoutVars>
          <dgm:bulletEnabled val="1"/>
        </dgm:presLayoutVars>
      </dgm:prSet>
      <dgm:spPr/>
    </dgm:pt>
    <dgm:pt modelId="{99FDC768-9383-4760-ACFC-ED5ECF4174FD}" type="pres">
      <dgm:prSet presAssocID="{FA337162-9FE8-4D78-81A4-5393303209B2}" presName="FourConn_2-3" presStyleLbl="fgAccFollowNode1" presStyleIdx="1" presStyleCnt="3">
        <dgm:presLayoutVars>
          <dgm:bulletEnabled val="1"/>
        </dgm:presLayoutVars>
      </dgm:prSet>
      <dgm:spPr/>
    </dgm:pt>
    <dgm:pt modelId="{348F1393-F2CC-4C15-98B0-881104D7B2E0}" type="pres">
      <dgm:prSet presAssocID="{FA337162-9FE8-4D78-81A4-5393303209B2}" presName="FourConn_3-4" presStyleLbl="fgAccFollowNode1" presStyleIdx="2" presStyleCnt="3">
        <dgm:presLayoutVars>
          <dgm:bulletEnabled val="1"/>
        </dgm:presLayoutVars>
      </dgm:prSet>
      <dgm:spPr/>
    </dgm:pt>
    <dgm:pt modelId="{1CBB97A4-217A-46A1-80C3-5C1E7062BCB1}" type="pres">
      <dgm:prSet presAssocID="{FA337162-9FE8-4D78-81A4-5393303209B2}" presName="FourNodes_1_text" presStyleLbl="node1" presStyleIdx="3" presStyleCnt="4">
        <dgm:presLayoutVars>
          <dgm:bulletEnabled val="1"/>
        </dgm:presLayoutVars>
      </dgm:prSet>
      <dgm:spPr/>
    </dgm:pt>
    <dgm:pt modelId="{6080A1D1-9074-4345-A90C-2BD03F38BD18}" type="pres">
      <dgm:prSet presAssocID="{FA337162-9FE8-4D78-81A4-5393303209B2}" presName="FourNodes_2_text" presStyleLbl="node1" presStyleIdx="3" presStyleCnt="4">
        <dgm:presLayoutVars>
          <dgm:bulletEnabled val="1"/>
        </dgm:presLayoutVars>
      </dgm:prSet>
      <dgm:spPr/>
    </dgm:pt>
    <dgm:pt modelId="{DCC87C5B-51B1-465E-B077-5EF943CC37FD}" type="pres">
      <dgm:prSet presAssocID="{FA337162-9FE8-4D78-81A4-5393303209B2}" presName="FourNodes_3_text" presStyleLbl="node1" presStyleIdx="3" presStyleCnt="4">
        <dgm:presLayoutVars>
          <dgm:bulletEnabled val="1"/>
        </dgm:presLayoutVars>
      </dgm:prSet>
      <dgm:spPr/>
    </dgm:pt>
    <dgm:pt modelId="{ABBD90C5-52D4-40A0-AFEC-D22739A34C81}" type="pres">
      <dgm:prSet presAssocID="{FA337162-9FE8-4D78-81A4-5393303209B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2A33A0C-7CB6-4D4A-92E3-C3EF9BE51F5D}" srcId="{FA337162-9FE8-4D78-81A4-5393303209B2}" destId="{E2D5EF9F-8833-4030-BED8-3E087B55B3DD}" srcOrd="0" destOrd="0" parTransId="{23D38DA6-4A7A-4245-8DAF-C9451F52EE33}" sibTransId="{42C38E48-2B1C-4477-82A9-E929A582E0DD}"/>
    <dgm:cxn modelId="{2750C21F-010A-424F-88EA-4FDCEE5B353A}" type="presOf" srcId="{790F084E-C2A8-41FD-8B66-9596DF0114AA}" destId="{2C92BA35-CBD6-4F09-895C-5183D68334A5}" srcOrd="0" destOrd="0" presId="urn:microsoft.com/office/officeart/2005/8/layout/vProcess5"/>
    <dgm:cxn modelId="{5D702C25-2A86-4CA4-B510-A5FEE771FB93}" type="presOf" srcId="{42C38E48-2B1C-4477-82A9-E929A582E0DD}" destId="{C6C374C5-E622-4A4D-881B-1905005B9C39}" srcOrd="0" destOrd="0" presId="urn:microsoft.com/office/officeart/2005/8/layout/vProcess5"/>
    <dgm:cxn modelId="{552D7833-2DD2-478A-B546-F149FD35D766}" type="presOf" srcId="{87816821-F1BF-4B1E-B3AE-293BE443F1BC}" destId="{6080A1D1-9074-4345-A90C-2BD03F38BD18}" srcOrd="1" destOrd="0" presId="urn:microsoft.com/office/officeart/2005/8/layout/vProcess5"/>
    <dgm:cxn modelId="{64072D3B-7E9B-4759-A0B7-5929EA763F20}" type="presOf" srcId="{91D00429-BA08-4A0F-BD53-65DBBE9B3E71}" destId="{1FED9959-8BF2-4438-9016-60F6DE8EBC7B}" srcOrd="0" destOrd="0" presId="urn:microsoft.com/office/officeart/2005/8/layout/vProcess5"/>
    <dgm:cxn modelId="{D308FA41-FAF5-4961-9892-98D22A40B770}" srcId="{FA337162-9FE8-4D78-81A4-5393303209B2}" destId="{87816821-F1BF-4B1E-B3AE-293BE443F1BC}" srcOrd="1" destOrd="0" parTransId="{A26DD4EB-A9EC-4951-B883-9F75044784F3}" sibTransId="{4BE6933E-B568-4051-840D-174B279C88CA}"/>
    <dgm:cxn modelId="{E0AC4078-D3C3-427F-A5AB-089E4B556D64}" srcId="{FA337162-9FE8-4D78-81A4-5393303209B2}" destId="{91D00429-BA08-4A0F-BD53-65DBBE9B3E71}" srcOrd="3" destOrd="0" parTransId="{1DF06DA0-2EC3-4863-8E2E-4DDD77D5C375}" sibTransId="{805AA52E-11F9-4B80-8756-B7888950C9A8}"/>
    <dgm:cxn modelId="{24B81E85-61E0-4541-98DA-D03F41341824}" type="presOf" srcId="{4BE6933E-B568-4051-840D-174B279C88CA}" destId="{99FDC768-9383-4760-ACFC-ED5ECF4174FD}" srcOrd="0" destOrd="0" presId="urn:microsoft.com/office/officeart/2005/8/layout/vProcess5"/>
    <dgm:cxn modelId="{B5A46A91-EA9D-4494-A474-054305BD58C4}" type="presOf" srcId="{FA337162-9FE8-4D78-81A4-5393303209B2}" destId="{A3605D64-3A3B-43B5-8358-A470E4691262}" srcOrd="0" destOrd="0" presId="urn:microsoft.com/office/officeart/2005/8/layout/vProcess5"/>
    <dgm:cxn modelId="{6D364D9A-0F7D-4CF8-951A-2F675C11B609}" type="presOf" srcId="{A3E8764F-68D5-43AB-8AD7-63601240BE0F}" destId="{348F1393-F2CC-4C15-98B0-881104D7B2E0}" srcOrd="0" destOrd="0" presId="urn:microsoft.com/office/officeart/2005/8/layout/vProcess5"/>
    <dgm:cxn modelId="{BB3239D9-388F-44D8-8C5E-5528A7CB785B}" type="presOf" srcId="{91D00429-BA08-4A0F-BD53-65DBBE9B3E71}" destId="{ABBD90C5-52D4-40A0-AFEC-D22739A34C81}" srcOrd="1" destOrd="0" presId="urn:microsoft.com/office/officeart/2005/8/layout/vProcess5"/>
    <dgm:cxn modelId="{03591DDD-D3DF-4547-8F79-BDE4836D4D5B}" type="presOf" srcId="{E2D5EF9F-8833-4030-BED8-3E087B55B3DD}" destId="{0D8CFDFF-D342-4E95-9AAA-7C62D39FBDD9}" srcOrd="0" destOrd="0" presId="urn:microsoft.com/office/officeart/2005/8/layout/vProcess5"/>
    <dgm:cxn modelId="{55CBC3DF-9A20-4044-B46E-68E687602707}" type="presOf" srcId="{E2D5EF9F-8833-4030-BED8-3E087B55B3DD}" destId="{1CBB97A4-217A-46A1-80C3-5C1E7062BCB1}" srcOrd="1" destOrd="0" presId="urn:microsoft.com/office/officeart/2005/8/layout/vProcess5"/>
    <dgm:cxn modelId="{948255E8-C854-490E-A227-819F11F76A44}" type="presOf" srcId="{87816821-F1BF-4B1E-B3AE-293BE443F1BC}" destId="{A229C186-833E-473E-9F46-A32CD4AF0612}" srcOrd="0" destOrd="0" presId="urn:microsoft.com/office/officeart/2005/8/layout/vProcess5"/>
    <dgm:cxn modelId="{CABFB7E9-2F40-46A9-98BB-7317ADAD2C12}" srcId="{FA337162-9FE8-4D78-81A4-5393303209B2}" destId="{790F084E-C2A8-41FD-8B66-9596DF0114AA}" srcOrd="2" destOrd="0" parTransId="{15470560-F97C-46EE-8CD5-8E9EBBCADE7C}" sibTransId="{A3E8764F-68D5-43AB-8AD7-63601240BE0F}"/>
    <dgm:cxn modelId="{00F220EC-D14E-46E9-B2A1-6D1F45F70543}" type="presOf" srcId="{790F084E-C2A8-41FD-8B66-9596DF0114AA}" destId="{DCC87C5B-51B1-465E-B077-5EF943CC37FD}" srcOrd="1" destOrd="0" presId="urn:microsoft.com/office/officeart/2005/8/layout/vProcess5"/>
    <dgm:cxn modelId="{C5EFCBFA-44AE-40FB-BD45-32045C9703F2}" type="presParOf" srcId="{A3605D64-3A3B-43B5-8358-A470E4691262}" destId="{459D8B95-69A5-471C-8990-89B374DAEC78}" srcOrd="0" destOrd="0" presId="urn:microsoft.com/office/officeart/2005/8/layout/vProcess5"/>
    <dgm:cxn modelId="{547FD6E3-5769-4895-8063-99421DAD3D73}" type="presParOf" srcId="{A3605D64-3A3B-43B5-8358-A470E4691262}" destId="{0D8CFDFF-D342-4E95-9AAA-7C62D39FBDD9}" srcOrd="1" destOrd="0" presId="urn:microsoft.com/office/officeart/2005/8/layout/vProcess5"/>
    <dgm:cxn modelId="{B01790E1-00BC-48B8-9906-6406D61C3740}" type="presParOf" srcId="{A3605D64-3A3B-43B5-8358-A470E4691262}" destId="{A229C186-833E-473E-9F46-A32CD4AF0612}" srcOrd="2" destOrd="0" presId="urn:microsoft.com/office/officeart/2005/8/layout/vProcess5"/>
    <dgm:cxn modelId="{0975B626-C63B-43E1-A31D-84A76E6CC99D}" type="presParOf" srcId="{A3605D64-3A3B-43B5-8358-A470E4691262}" destId="{2C92BA35-CBD6-4F09-895C-5183D68334A5}" srcOrd="3" destOrd="0" presId="urn:microsoft.com/office/officeart/2005/8/layout/vProcess5"/>
    <dgm:cxn modelId="{591FA813-8693-4410-B372-530BBDF33778}" type="presParOf" srcId="{A3605D64-3A3B-43B5-8358-A470E4691262}" destId="{1FED9959-8BF2-4438-9016-60F6DE8EBC7B}" srcOrd="4" destOrd="0" presId="urn:microsoft.com/office/officeart/2005/8/layout/vProcess5"/>
    <dgm:cxn modelId="{A6E70E60-EE8A-4B30-A8F9-DCFAC7147F8B}" type="presParOf" srcId="{A3605D64-3A3B-43B5-8358-A470E4691262}" destId="{C6C374C5-E622-4A4D-881B-1905005B9C39}" srcOrd="5" destOrd="0" presId="urn:microsoft.com/office/officeart/2005/8/layout/vProcess5"/>
    <dgm:cxn modelId="{9A8352B1-B3A4-440C-B420-3974B3ED47A5}" type="presParOf" srcId="{A3605D64-3A3B-43B5-8358-A470E4691262}" destId="{99FDC768-9383-4760-ACFC-ED5ECF4174FD}" srcOrd="6" destOrd="0" presId="urn:microsoft.com/office/officeart/2005/8/layout/vProcess5"/>
    <dgm:cxn modelId="{AF2BF896-E7E1-46DD-A72A-E67A27C2778C}" type="presParOf" srcId="{A3605D64-3A3B-43B5-8358-A470E4691262}" destId="{348F1393-F2CC-4C15-98B0-881104D7B2E0}" srcOrd="7" destOrd="0" presId="urn:microsoft.com/office/officeart/2005/8/layout/vProcess5"/>
    <dgm:cxn modelId="{B756FF23-5046-4C8E-AFEB-07DD225FEAC7}" type="presParOf" srcId="{A3605D64-3A3B-43B5-8358-A470E4691262}" destId="{1CBB97A4-217A-46A1-80C3-5C1E7062BCB1}" srcOrd="8" destOrd="0" presId="urn:microsoft.com/office/officeart/2005/8/layout/vProcess5"/>
    <dgm:cxn modelId="{009041F4-82A1-418C-AF32-90D72D158AF6}" type="presParOf" srcId="{A3605D64-3A3B-43B5-8358-A470E4691262}" destId="{6080A1D1-9074-4345-A90C-2BD03F38BD18}" srcOrd="9" destOrd="0" presId="urn:microsoft.com/office/officeart/2005/8/layout/vProcess5"/>
    <dgm:cxn modelId="{9B4D85F4-4AE4-462C-AC01-D925099CBEAC}" type="presParOf" srcId="{A3605D64-3A3B-43B5-8358-A470E4691262}" destId="{DCC87C5B-51B1-465E-B077-5EF943CC37FD}" srcOrd="10" destOrd="0" presId="urn:microsoft.com/office/officeart/2005/8/layout/vProcess5"/>
    <dgm:cxn modelId="{BCB6A868-B882-407C-A6C8-79645F4CF7CA}" type="presParOf" srcId="{A3605D64-3A3B-43B5-8358-A470E4691262}" destId="{ABBD90C5-52D4-40A0-AFEC-D22739A34C8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5A8CB-1A79-41DF-AA51-94BC48DFAD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0A86634-5645-4DF5-8837-D12E43385E87}">
      <dgm:prSet/>
      <dgm:spPr/>
      <dgm:t>
        <a:bodyPr/>
        <a:lstStyle/>
        <a:p>
          <a:pPr>
            <a:defRPr cap="all"/>
          </a:pPr>
          <a:r>
            <a:rPr lang="en-US"/>
            <a:t>No one deserves to be hungry</a:t>
          </a:r>
        </a:p>
      </dgm:t>
    </dgm:pt>
    <dgm:pt modelId="{408E3C3C-558E-426E-A275-9184E9C1298B}" type="parTrans" cxnId="{F0EA0EF6-8986-440F-A7B9-6AA734C56A06}">
      <dgm:prSet/>
      <dgm:spPr/>
      <dgm:t>
        <a:bodyPr/>
        <a:lstStyle/>
        <a:p>
          <a:endParaRPr lang="en-US"/>
        </a:p>
      </dgm:t>
    </dgm:pt>
    <dgm:pt modelId="{D3843739-789C-41E8-9564-061962960F90}" type="sibTrans" cxnId="{F0EA0EF6-8986-440F-A7B9-6AA734C56A06}">
      <dgm:prSet/>
      <dgm:spPr/>
      <dgm:t>
        <a:bodyPr/>
        <a:lstStyle/>
        <a:p>
          <a:endParaRPr lang="en-US"/>
        </a:p>
      </dgm:t>
    </dgm:pt>
    <dgm:pt modelId="{6E6C8B6A-A8B9-4572-AAD1-5F5C4EDBA180}">
      <dgm:prSet/>
      <dgm:spPr/>
      <dgm:t>
        <a:bodyPr/>
        <a:lstStyle/>
        <a:p>
          <a:pPr>
            <a:defRPr cap="all"/>
          </a:pPr>
          <a:r>
            <a:rPr lang="en-US"/>
            <a:t>Hunger affects everyone</a:t>
          </a:r>
        </a:p>
      </dgm:t>
    </dgm:pt>
    <dgm:pt modelId="{9265C81F-1715-4A07-A521-E031036F4646}" type="parTrans" cxnId="{12039BF2-713F-4B80-BB3D-CCF30A62B430}">
      <dgm:prSet/>
      <dgm:spPr/>
      <dgm:t>
        <a:bodyPr/>
        <a:lstStyle/>
        <a:p>
          <a:endParaRPr lang="en-US"/>
        </a:p>
      </dgm:t>
    </dgm:pt>
    <dgm:pt modelId="{C1D05C7F-27FA-46C9-B5FD-9C12C1E90368}" type="sibTrans" cxnId="{12039BF2-713F-4B80-BB3D-CCF30A62B430}">
      <dgm:prSet/>
      <dgm:spPr/>
      <dgm:t>
        <a:bodyPr/>
        <a:lstStyle/>
        <a:p>
          <a:endParaRPr lang="en-US"/>
        </a:p>
      </dgm:t>
    </dgm:pt>
    <dgm:pt modelId="{0036A803-B6F4-4FC3-965C-480E14326908}" type="pres">
      <dgm:prSet presAssocID="{5B55A8CB-1A79-41DF-AA51-94BC48DFAD43}" presName="root" presStyleCnt="0">
        <dgm:presLayoutVars>
          <dgm:dir/>
          <dgm:resizeHandles val="exact"/>
        </dgm:presLayoutVars>
      </dgm:prSet>
      <dgm:spPr/>
    </dgm:pt>
    <dgm:pt modelId="{8C105664-DCA8-49D9-BB2E-55485A3BBB62}" type="pres">
      <dgm:prSet presAssocID="{90A86634-5645-4DF5-8837-D12E43385E87}" presName="compNode" presStyleCnt="0"/>
      <dgm:spPr/>
    </dgm:pt>
    <dgm:pt modelId="{575EFA9F-9B14-4664-8A70-3BD40D13C1D9}" type="pres">
      <dgm:prSet presAssocID="{90A86634-5645-4DF5-8837-D12E43385E87}" presName="iconBgRect" presStyleLbl="bgShp" presStyleIdx="0" presStyleCnt="2"/>
      <dgm:spPr/>
    </dgm:pt>
    <dgm:pt modelId="{C6E3134F-E7F8-443B-B4D3-430255561939}" type="pres">
      <dgm:prSet presAssocID="{90A86634-5645-4DF5-8837-D12E43385E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A5072061-A4DB-48F2-AD82-3776F7F3A960}" type="pres">
      <dgm:prSet presAssocID="{90A86634-5645-4DF5-8837-D12E43385E87}" presName="spaceRect" presStyleCnt="0"/>
      <dgm:spPr/>
    </dgm:pt>
    <dgm:pt modelId="{5DA2FD6C-1677-4A45-ADA3-5F188378B305}" type="pres">
      <dgm:prSet presAssocID="{90A86634-5645-4DF5-8837-D12E43385E87}" presName="textRect" presStyleLbl="revTx" presStyleIdx="0" presStyleCnt="2">
        <dgm:presLayoutVars>
          <dgm:chMax val="1"/>
          <dgm:chPref val="1"/>
        </dgm:presLayoutVars>
      </dgm:prSet>
      <dgm:spPr/>
    </dgm:pt>
    <dgm:pt modelId="{51C61600-74E8-400C-9FE7-8A264DFEC6D9}" type="pres">
      <dgm:prSet presAssocID="{D3843739-789C-41E8-9564-061962960F90}" presName="sibTrans" presStyleCnt="0"/>
      <dgm:spPr/>
    </dgm:pt>
    <dgm:pt modelId="{6A429394-3073-4316-A244-BF9915B226BE}" type="pres">
      <dgm:prSet presAssocID="{6E6C8B6A-A8B9-4572-AAD1-5F5C4EDBA180}" presName="compNode" presStyleCnt="0"/>
      <dgm:spPr/>
    </dgm:pt>
    <dgm:pt modelId="{6A367674-29BF-4470-A80F-A46A498AE656}" type="pres">
      <dgm:prSet presAssocID="{6E6C8B6A-A8B9-4572-AAD1-5F5C4EDBA180}" presName="iconBgRect" presStyleLbl="bgShp" presStyleIdx="1" presStyleCnt="2"/>
      <dgm:spPr/>
    </dgm:pt>
    <dgm:pt modelId="{51E661A6-4B31-4244-8F2C-EB603F4F8E7A}" type="pres">
      <dgm:prSet presAssocID="{6E6C8B6A-A8B9-4572-AAD1-5F5C4EDBA1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20F3D020-4132-457E-A5A4-40832B067571}" type="pres">
      <dgm:prSet presAssocID="{6E6C8B6A-A8B9-4572-AAD1-5F5C4EDBA180}" presName="spaceRect" presStyleCnt="0"/>
      <dgm:spPr/>
    </dgm:pt>
    <dgm:pt modelId="{2BF5A533-39AE-46FA-AC33-2E0FAF415D93}" type="pres">
      <dgm:prSet presAssocID="{6E6C8B6A-A8B9-4572-AAD1-5F5C4EDBA1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375F169-44A1-41E4-B6A3-6A6972E2E870}" type="presOf" srcId="{6E6C8B6A-A8B9-4572-AAD1-5F5C4EDBA180}" destId="{2BF5A533-39AE-46FA-AC33-2E0FAF415D93}" srcOrd="0" destOrd="0" presId="urn:microsoft.com/office/officeart/2018/5/layout/IconCircleLabelList"/>
    <dgm:cxn modelId="{B329DBBB-B4FC-49B2-AFF3-0175B07FE991}" type="presOf" srcId="{5B55A8CB-1A79-41DF-AA51-94BC48DFAD43}" destId="{0036A803-B6F4-4FC3-965C-480E14326908}" srcOrd="0" destOrd="0" presId="urn:microsoft.com/office/officeart/2018/5/layout/IconCircleLabelList"/>
    <dgm:cxn modelId="{1C2C73EB-6A0F-4E66-A38A-D9005C478593}" type="presOf" srcId="{90A86634-5645-4DF5-8837-D12E43385E87}" destId="{5DA2FD6C-1677-4A45-ADA3-5F188378B305}" srcOrd="0" destOrd="0" presId="urn:microsoft.com/office/officeart/2018/5/layout/IconCircleLabelList"/>
    <dgm:cxn modelId="{12039BF2-713F-4B80-BB3D-CCF30A62B430}" srcId="{5B55A8CB-1A79-41DF-AA51-94BC48DFAD43}" destId="{6E6C8B6A-A8B9-4572-AAD1-5F5C4EDBA180}" srcOrd="1" destOrd="0" parTransId="{9265C81F-1715-4A07-A521-E031036F4646}" sibTransId="{C1D05C7F-27FA-46C9-B5FD-9C12C1E90368}"/>
    <dgm:cxn modelId="{F0EA0EF6-8986-440F-A7B9-6AA734C56A06}" srcId="{5B55A8CB-1A79-41DF-AA51-94BC48DFAD43}" destId="{90A86634-5645-4DF5-8837-D12E43385E87}" srcOrd="0" destOrd="0" parTransId="{408E3C3C-558E-426E-A275-9184E9C1298B}" sibTransId="{D3843739-789C-41E8-9564-061962960F90}"/>
    <dgm:cxn modelId="{F66202F5-5C7D-4D17-88E7-C000225C5E3B}" type="presParOf" srcId="{0036A803-B6F4-4FC3-965C-480E14326908}" destId="{8C105664-DCA8-49D9-BB2E-55485A3BBB62}" srcOrd="0" destOrd="0" presId="urn:microsoft.com/office/officeart/2018/5/layout/IconCircleLabelList"/>
    <dgm:cxn modelId="{B56C6831-6515-4EF7-A6E4-0A7630F75A08}" type="presParOf" srcId="{8C105664-DCA8-49D9-BB2E-55485A3BBB62}" destId="{575EFA9F-9B14-4664-8A70-3BD40D13C1D9}" srcOrd="0" destOrd="0" presId="urn:microsoft.com/office/officeart/2018/5/layout/IconCircleLabelList"/>
    <dgm:cxn modelId="{6FE1DAAA-DFC7-43C1-9AB0-7998D4D4F5AA}" type="presParOf" srcId="{8C105664-DCA8-49D9-BB2E-55485A3BBB62}" destId="{C6E3134F-E7F8-443B-B4D3-430255561939}" srcOrd="1" destOrd="0" presId="urn:microsoft.com/office/officeart/2018/5/layout/IconCircleLabelList"/>
    <dgm:cxn modelId="{EF25877E-7065-4392-BE71-D677A705033D}" type="presParOf" srcId="{8C105664-DCA8-49D9-BB2E-55485A3BBB62}" destId="{A5072061-A4DB-48F2-AD82-3776F7F3A960}" srcOrd="2" destOrd="0" presId="urn:microsoft.com/office/officeart/2018/5/layout/IconCircleLabelList"/>
    <dgm:cxn modelId="{EC30422B-E304-4372-9E4B-2F613301B0B7}" type="presParOf" srcId="{8C105664-DCA8-49D9-BB2E-55485A3BBB62}" destId="{5DA2FD6C-1677-4A45-ADA3-5F188378B305}" srcOrd="3" destOrd="0" presId="urn:microsoft.com/office/officeart/2018/5/layout/IconCircleLabelList"/>
    <dgm:cxn modelId="{C17B0A52-70F4-4B6B-BD35-D73774473F48}" type="presParOf" srcId="{0036A803-B6F4-4FC3-965C-480E14326908}" destId="{51C61600-74E8-400C-9FE7-8A264DFEC6D9}" srcOrd="1" destOrd="0" presId="urn:microsoft.com/office/officeart/2018/5/layout/IconCircleLabelList"/>
    <dgm:cxn modelId="{1A684BFB-677B-4D7C-95A6-BE5BA3C87650}" type="presParOf" srcId="{0036A803-B6F4-4FC3-965C-480E14326908}" destId="{6A429394-3073-4316-A244-BF9915B226BE}" srcOrd="2" destOrd="0" presId="urn:microsoft.com/office/officeart/2018/5/layout/IconCircleLabelList"/>
    <dgm:cxn modelId="{1C1DD338-D837-4572-A6B0-AD2F672D2152}" type="presParOf" srcId="{6A429394-3073-4316-A244-BF9915B226BE}" destId="{6A367674-29BF-4470-A80F-A46A498AE656}" srcOrd="0" destOrd="0" presId="urn:microsoft.com/office/officeart/2018/5/layout/IconCircleLabelList"/>
    <dgm:cxn modelId="{397DBB11-003F-4979-A23A-84BD872E4329}" type="presParOf" srcId="{6A429394-3073-4316-A244-BF9915B226BE}" destId="{51E661A6-4B31-4244-8F2C-EB603F4F8E7A}" srcOrd="1" destOrd="0" presId="urn:microsoft.com/office/officeart/2018/5/layout/IconCircleLabelList"/>
    <dgm:cxn modelId="{30B8C712-BE58-4428-87EE-5735CE12E3A1}" type="presParOf" srcId="{6A429394-3073-4316-A244-BF9915B226BE}" destId="{20F3D020-4132-457E-A5A4-40832B067571}" srcOrd="2" destOrd="0" presId="urn:microsoft.com/office/officeart/2018/5/layout/IconCircleLabelList"/>
    <dgm:cxn modelId="{20659D86-703A-45CB-8FBE-CDAEC0511A6A}" type="presParOf" srcId="{6A429394-3073-4316-A244-BF9915B226BE}" destId="{2BF5A533-39AE-46FA-AC33-2E0FAF415D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60747-A10E-42B0-8260-9C4490FD38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AA8CDC-9BE8-4B73-8666-F6B95AAFC2FA}">
      <dgm:prSet/>
      <dgm:spPr/>
      <dgm:t>
        <a:bodyPr/>
        <a:lstStyle/>
        <a:p>
          <a:r>
            <a:rPr lang="en-US"/>
            <a:t>Feeding America</a:t>
          </a:r>
        </a:p>
      </dgm:t>
    </dgm:pt>
    <dgm:pt modelId="{1CF589E6-05B8-490C-8D53-3F43654D11C0}" type="parTrans" cxnId="{8296A739-1EEC-4C5B-98CC-3B0A8C75604C}">
      <dgm:prSet/>
      <dgm:spPr/>
      <dgm:t>
        <a:bodyPr/>
        <a:lstStyle/>
        <a:p>
          <a:endParaRPr lang="en-US"/>
        </a:p>
      </dgm:t>
    </dgm:pt>
    <dgm:pt modelId="{A50A7256-2E3B-415B-8751-F3F18CA86A96}" type="sibTrans" cxnId="{8296A739-1EEC-4C5B-98CC-3B0A8C75604C}">
      <dgm:prSet/>
      <dgm:spPr/>
      <dgm:t>
        <a:bodyPr/>
        <a:lstStyle/>
        <a:p>
          <a:endParaRPr lang="en-US"/>
        </a:p>
      </dgm:t>
    </dgm:pt>
    <dgm:pt modelId="{35E04E17-049E-4BEF-9A3F-DB127502598D}">
      <dgm:prSet/>
      <dgm:spPr/>
      <dgm:t>
        <a:bodyPr/>
        <a:lstStyle/>
        <a:p>
          <a:r>
            <a:rPr lang="en-US"/>
            <a:t>Food Bank of Alaska (FBA)</a:t>
          </a:r>
        </a:p>
      </dgm:t>
    </dgm:pt>
    <dgm:pt modelId="{CFD52423-741E-4989-B5E0-C9EA741F9CC4}" type="parTrans" cxnId="{7C5A4AA7-D980-4D1B-A372-27CDBA788EFE}">
      <dgm:prSet/>
      <dgm:spPr/>
      <dgm:t>
        <a:bodyPr/>
        <a:lstStyle/>
        <a:p>
          <a:endParaRPr lang="en-US"/>
        </a:p>
      </dgm:t>
    </dgm:pt>
    <dgm:pt modelId="{FFDCD28B-33D3-4AC3-815B-96115484B224}" type="sibTrans" cxnId="{7C5A4AA7-D980-4D1B-A372-27CDBA788EFE}">
      <dgm:prSet/>
      <dgm:spPr/>
      <dgm:t>
        <a:bodyPr/>
        <a:lstStyle/>
        <a:p>
          <a:endParaRPr lang="en-US"/>
        </a:p>
      </dgm:t>
    </dgm:pt>
    <dgm:pt modelId="{8833DC42-7129-4121-9462-7BF425933BE7}">
      <dgm:prSet/>
      <dgm:spPr/>
      <dgm:t>
        <a:bodyPr/>
        <a:lstStyle/>
        <a:p>
          <a:r>
            <a:rPr lang="en-US"/>
            <a:t>Affiliate Food Bank </a:t>
          </a:r>
        </a:p>
      </dgm:t>
    </dgm:pt>
    <dgm:pt modelId="{774328D9-2C03-4010-B5CA-9A28D3F5ABC4}" type="parTrans" cxnId="{3B3834A6-087A-4C54-8B17-D84D94361C4F}">
      <dgm:prSet/>
      <dgm:spPr/>
      <dgm:t>
        <a:bodyPr/>
        <a:lstStyle/>
        <a:p>
          <a:endParaRPr lang="en-US"/>
        </a:p>
      </dgm:t>
    </dgm:pt>
    <dgm:pt modelId="{CD3F8246-7828-4FE1-87DD-51B2539626D4}" type="sibTrans" cxnId="{3B3834A6-087A-4C54-8B17-D84D94361C4F}">
      <dgm:prSet/>
      <dgm:spPr/>
      <dgm:t>
        <a:bodyPr/>
        <a:lstStyle/>
        <a:p>
          <a:endParaRPr lang="en-US"/>
        </a:p>
      </dgm:t>
    </dgm:pt>
    <dgm:pt modelId="{95634015-1182-451A-8411-436795FD7171}">
      <dgm:prSet/>
      <dgm:spPr/>
      <dgm:t>
        <a:bodyPr/>
        <a:lstStyle/>
        <a:p>
          <a:r>
            <a:rPr lang="en-US"/>
            <a:t>Reginal Distribution Organization (RDO)</a:t>
          </a:r>
        </a:p>
      </dgm:t>
    </dgm:pt>
    <dgm:pt modelId="{955E6C90-F79B-465E-A1AE-249C565AFB67}" type="parTrans" cxnId="{E1900208-FEC8-4B1A-B778-9448BE712291}">
      <dgm:prSet/>
      <dgm:spPr/>
      <dgm:t>
        <a:bodyPr/>
        <a:lstStyle/>
        <a:p>
          <a:endParaRPr lang="en-US"/>
        </a:p>
      </dgm:t>
    </dgm:pt>
    <dgm:pt modelId="{653A3500-EB21-4480-BCF3-8D1A5A748720}" type="sibTrans" cxnId="{E1900208-FEC8-4B1A-B778-9448BE712291}">
      <dgm:prSet/>
      <dgm:spPr/>
      <dgm:t>
        <a:bodyPr/>
        <a:lstStyle/>
        <a:p>
          <a:endParaRPr lang="en-US"/>
        </a:p>
      </dgm:t>
    </dgm:pt>
    <dgm:pt modelId="{9E3E7333-79A1-4BEF-9A94-F80E0B3C38F0}">
      <dgm:prSet/>
      <dgm:spPr/>
      <dgm:t>
        <a:bodyPr/>
        <a:lstStyle/>
        <a:p>
          <a:r>
            <a:rPr lang="en-US"/>
            <a:t>Distribution Partner</a:t>
          </a:r>
        </a:p>
      </dgm:t>
    </dgm:pt>
    <dgm:pt modelId="{3295C7EB-4073-43BC-A89F-1758979E426B}" type="parTrans" cxnId="{AD616D99-492C-4396-9356-1A9171AD11D8}">
      <dgm:prSet/>
      <dgm:spPr/>
      <dgm:t>
        <a:bodyPr/>
        <a:lstStyle/>
        <a:p>
          <a:endParaRPr lang="en-US"/>
        </a:p>
      </dgm:t>
    </dgm:pt>
    <dgm:pt modelId="{1F1FB41B-B890-4AE1-BE2F-5D2785B2DF55}" type="sibTrans" cxnId="{AD616D99-492C-4396-9356-1A9171AD11D8}">
      <dgm:prSet/>
      <dgm:spPr/>
      <dgm:t>
        <a:bodyPr/>
        <a:lstStyle/>
        <a:p>
          <a:endParaRPr lang="en-US"/>
        </a:p>
      </dgm:t>
    </dgm:pt>
    <dgm:pt modelId="{65FFCEC2-417E-4C0A-9449-7B57A52543FF}">
      <dgm:prSet/>
      <dgm:spPr/>
      <dgm:t>
        <a:bodyPr/>
        <a:lstStyle/>
        <a:p>
          <a:r>
            <a:rPr lang="en-US"/>
            <a:t>State Partners</a:t>
          </a:r>
        </a:p>
      </dgm:t>
    </dgm:pt>
    <dgm:pt modelId="{ABEEC8CE-01E1-4310-81F5-44503120261C}" type="parTrans" cxnId="{8444D910-DB95-4C5E-B40B-7B659E83156A}">
      <dgm:prSet/>
      <dgm:spPr/>
      <dgm:t>
        <a:bodyPr/>
        <a:lstStyle/>
        <a:p>
          <a:endParaRPr lang="en-US"/>
        </a:p>
      </dgm:t>
    </dgm:pt>
    <dgm:pt modelId="{84CD1CFC-135C-47D1-ACFA-A74544BCF663}" type="sibTrans" cxnId="{8444D910-DB95-4C5E-B40B-7B659E83156A}">
      <dgm:prSet/>
      <dgm:spPr/>
      <dgm:t>
        <a:bodyPr/>
        <a:lstStyle/>
        <a:p>
          <a:endParaRPr lang="en-US"/>
        </a:p>
      </dgm:t>
    </dgm:pt>
    <dgm:pt modelId="{5FFC02D8-CCBE-455E-90E7-965467B17ABB}">
      <dgm:prSet/>
      <dgm:spPr/>
      <dgm:t>
        <a:bodyPr/>
        <a:lstStyle/>
        <a:p>
          <a:r>
            <a:rPr lang="en-US"/>
            <a:t>Advocates</a:t>
          </a:r>
        </a:p>
      </dgm:t>
    </dgm:pt>
    <dgm:pt modelId="{A948339C-8BD8-4CEA-B685-3F8747D1C37F}" type="parTrans" cxnId="{7343B209-059E-45C8-94ED-72A49E0530FF}">
      <dgm:prSet/>
      <dgm:spPr/>
      <dgm:t>
        <a:bodyPr/>
        <a:lstStyle/>
        <a:p>
          <a:endParaRPr lang="en-US"/>
        </a:p>
      </dgm:t>
    </dgm:pt>
    <dgm:pt modelId="{C5B51725-BF3C-4DB8-8DB5-BE9648D868D9}" type="sibTrans" cxnId="{7343B209-059E-45C8-94ED-72A49E0530FF}">
      <dgm:prSet/>
      <dgm:spPr/>
      <dgm:t>
        <a:bodyPr/>
        <a:lstStyle/>
        <a:p>
          <a:endParaRPr lang="en-US"/>
        </a:p>
      </dgm:t>
    </dgm:pt>
    <dgm:pt modelId="{965D369D-9D04-4B44-B487-B5EF9EFC4FCB}" type="pres">
      <dgm:prSet presAssocID="{66860747-A10E-42B0-8260-9C4490FD380B}" presName="diagram" presStyleCnt="0">
        <dgm:presLayoutVars>
          <dgm:dir/>
          <dgm:resizeHandles val="exact"/>
        </dgm:presLayoutVars>
      </dgm:prSet>
      <dgm:spPr/>
    </dgm:pt>
    <dgm:pt modelId="{CAE43853-55DA-4643-B77E-8DA5FA413655}" type="pres">
      <dgm:prSet presAssocID="{3CAA8CDC-9BE8-4B73-8666-F6B95AAFC2FA}" presName="node" presStyleLbl="node1" presStyleIdx="0" presStyleCnt="7">
        <dgm:presLayoutVars>
          <dgm:bulletEnabled val="1"/>
        </dgm:presLayoutVars>
      </dgm:prSet>
      <dgm:spPr/>
    </dgm:pt>
    <dgm:pt modelId="{B57CE485-6494-4A01-8A39-8F64C7FE8C96}" type="pres">
      <dgm:prSet presAssocID="{A50A7256-2E3B-415B-8751-F3F18CA86A96}" presName="sibTrans" presStyleCnt="0"/>
      <dgm:spPr/>
    </dgm:pt>
    <dgm:pt modelId="{79D41B9A-ED45-4606-BAC5-7C7BA03C7AE4}" type="pres">
      <dgm:prSet presAssocID="{35E04E17-049E-4BEF-9A3F-DB127502598D}" presName="node" presStyleLbl="node1" presStyleIdx="1" presStyleCnt="7">
        <dgm:presLayoutVars>
          <dgm:bulletEnabled val="1"/>
        </dgm:presLayoutVars>
      </dgm:prSet>
      <dgm:spPr/>
    </dgm:pt>
    <dgm:pt modelId="{FA8461FF-DD81-4B41-81DD-28BA0CE11AA1}" type="pres">
      <dgm:prSet presAssocID="{FFDCD28B-33D3-4AC3-815B-96115484B224}" presName="sibTrans" presStyleCnt="0"/>
      <dgm:spPr/>
    </dgm:pt>
    <dgm:pt modelId="{B715507B-A0AC-4E80-9BC4-52B7227245E9}" type="pres">
      <dgm:prSet presAssocID="{8833DC42-7129-4121-9462-7BF425933BE7}" presName="node" presStyleLbl="node1" presStyleIdx="2" presStyleCnt="7">
        <dgm:presLayoutVars>
          <dgm:bulletEnabled val="1"/>
        </dgm:presLayoutVars>
      </dgm:prSet>
      <dgm:spPr/>
    </dgm:pt>
    <dgm:pt modelId="{6968383C-A5ED-4AB5-A0D9-5CCB2D5A0856}" type="pres">
      <dgm:prSet presAssocID="{CD3F8246-7828-4FE1-87DD-51B2539626D4}" presName="sibTrans" presStyleCnt="0"/>
      <dgm:spPr/>
    </dgm:pt>
    <dgm:pt modelId="{772F8F34-3A5D-407F-8375-6D7D3337FC03}" type="pres">
      <dgm:prSet presAssocID="{95634015-1182-451A-8411-436795FD7171}" presName="node" presStyleLbl="node1" presStyleIdx="3" presStyleCnt="7">
        <dgm:presLayoutVars>
          <dgm:bulletEnabled val="1"/>
        </dgm:presLayoutVars>
      </dgm:prSet>
      <dgm:spPr/>
    </dgm:pt>
    <dgm:pt modelId="{A929991B-0D96-4BCD-8065-1C3B3426516A}" type="pres">
      <dgm:prSet presAssocID="{653A3500-EB21-4480-BCF3-8D1A5A748720}" presName="sibTrans" presStyleCnt="0"/>
      <dgm:spPr/>
    </dgm:pt>
    <dgm:pt modelId="{CA1B3399-7DEC-49D7-9569-43EC43258C36}" type="pres">
      <dgm:prSet presAssocID="{9E3E7333-79A1-4BEF-9A94-F80E0B3C38F0}" presName="node" presStyleLbl="node1" presStyleIdx="4" presStyleCnt="7">
        <dgm:presLayoutVars>
          <dgm:bulletEnabled val="1"/>
        </dgm:presLayoutVars>
      </dgm:prSet>
      <dgm:spPr/>
    </dgm:pt>
    <dgm:pt modelId="{322AEEAE-EBD8-4449-8CB9-C2E0BBD6041E}" type="pres">
      <dgm:prSet presAssocID="{1F1FB41B-B890-4AE1-BE2F-5D2785B2DF55}" presName="sibTrans" presStyleCnt="0"/>
      <dgm:spPr/>
    </dgm:pt>
    <dgm:pt modelId="{E76038A8-681C-40C0-9B67-64C711C82530}" type="pres">
      <dgm:prSet presAssocID="{65FFCEC2-417E-4C0A-9449-7B57A52543FF}" presName="node" presStyleLbl="node1" presStyleIdx="5" presStyleCnt="7">
        <dgm:presLayoutVars>
          <dgm:bulletEnabled val="1"/>
        </dgm:presLayoutVars>
      </dgm:prSet>
      <dgm:spPr/>
    </dgm:pt>
    <dgm:pt modelId="{DFBCB36F-390E-4284-8832-0F64A73199B2}" type="pres">
      <dgm:prSet presAssocID="{84CD1CFC-135C-47D1-ACFA-A74544BCF663}" presName="sibTrans" presStyleCnt="0"/>
      <dgm:spPr/>
    </dgm:pt>
    <dgm:pt modelId="{9EAFE16C-94BC-4E4A-840F-6ACD4BA8CFA8}" type="pres">
      <dgm:prSet presAssocID="{5FFC02D8-CCBE-455E-90E7-965467B17ABB}" presName="node" presStyleLbl="node1" presStyleIdx="6" presStyleCnt="7">
        <dgm:presLayoutVars>
          <dgm:bulletEnabled val="1"/>
        </dgm:presLayoutVars>
      </dgm:prSet>
      <dgm:spPr/>
    </dgm:pt>
  </dgm:ptLst>
  <dgm:cxnLst>
    <dgm:cxn modelId="{D10DEB03-92EA-4746-904D-9F47D91927C5}" type="presOf" srcId="{3CAA8CDC-9BE8-4B73-8666-F6B95AAFC2FA}" destId="{CAE43853-55DA-4643-B77E-8DA5FA413655}" srcOrd="0" destOrd="0" presId="urn:microsoft.com/office/officeart/2005/8/layout/default"/>
    <dgm:cxn modelId="{E1900208-FEC8-4B1A-B778-9448BE712291}" srcId="{66860747-A10E-42B0-8260-9C4490FD380B}" destId="{95634015-1182-451A-8411-436795FD7171}" srcOrd="3" destOrd="0" parTransId="{955E6C90-F79B-465E-A1AE-249C565AFB67}" sibTransId="{653A3500-EB21-4480-BCF3-8D1A5A748720}"/>
    <dgm:cxn modelId="{7343B209-059E-45C8-94ED-72A49E0530FF}" srcId="{66860747-A10E-42B0-8260-9C4490FD380B}" destId="{5FFC02D8-CCBE-455E-90E7-965467B17ABB}" srcOrd="6" destOrd="0" parTransId="{A948339C-8BD8-4CEA-B685-3F8747D1C37F}" sibTransId="{C5B51725-BF3C-4DB8-8DB5-BE9648D868D9}"/>
    <dgm:cxn modelId="{8444D910-DB95-4C5E-B40B-7B659E83156A}" srcId="{66860747-A10E-42B0-8260-9C4490FD380B}" destId="{65FFCEC2-417E-4C0A-9449-7B57A52543FF}" srcOrd="5" destOrd="0" parTransId="{ABEEC8CE-01E1-4310-81F5-44503120261C}" sibTransId="{84CD1CFC-135C-47D1-ACFA-A74544BCF663}"/>
    <dgm:cxn modelId="{7E7CC617-C4ED-468E-894E-BCBABF5B1AFB}" type="presOf" srcId="{35E04E17-049E-4BEF-9A3F-DB127502598D}" destId="{79D41B9A-ED45-4606-BAC5-7C7BA03C7AE4}" srcOrd="0" destOrd="0" presId="urn:microsoft.com/office/officeart/2005/8/layout/default"/>
    <dgm:cxn modelId="{8296A739-1EEC-4C5B-98CC-3B0A8C75604C}" srcId="{66860747-A10E-42B0-8260-9C4490FD380B}" destId="{3CAA8CDC-9BE8-4B73-8666-F6B95AAFC2FA}" srcOrd="0" destOrd="0" parTransId="{1CF589E6-05B8-490C-8D53-3F43654D11C0}" sibTransId="{A50A7256-2E3B-415B-8751-F3F18CA86A96}"/>
    <dgm:cxn modelId="{50F96344-E98B-4278-A46F-58527B67BC88}" type="presOf" srcId="{8833DC42-7129-4121-9462-7BF425933BE7}" destId="{B715507B-A0AC-4E80-9BC4-52B7227245E9}" srcOrd="0" destOrd="0" presId="urn:microsoft.com/office/officeart/2005/8/layout/default"/>
    <dgm:cxn modelId="{BD1F9F49-3166-4099-A3D2-8BE1E93CACCC}" type="presOf" srcId="{9E3E7333-79A1-4BEF-9A94-F80E0B3C38F0}" destId="{CA1B3399-7DEC-49D7-9569-43EC43258C36}" srcOrd="0" destOrd="0" presId="urn:microsoft.com/office/officeart/2005/8/layout/default"/>
    <dgm:cxn modelId="{1D7BE36D-ECDC-4CB3-8333-C9AD61B2BBDA}" type="presOf" srcId="{65FFCEC2-417E-4C0A-9449-7B57A52543FF}" destId="{E76038A8-681C-40C0-9B67-64C711C82530}" srcOrd="0" destOrd="0" presId="urn:microsoft.com/office/officeart/2005/8/layout/default"/>
    <dgm:cxn modelId="{622F5E76-89F2-4F90-B1BA-8C31CA3157FE}" type="presOf" srcId="{5FFC02D8-CCBE-455E-90E7-965467B17ABB}" destId="{9EAFE16C-94BC-4E4A-840F-6ACD4BA8CFA8}" srcOrd="0" destOrd="0" presId="urn:microsoft.com/office/officeart/2005/8/layout/default"/>
    <dgm:cxn modelId="{C34BAA85-01AD-4AD1-B77E-1941CFF921AC}" type="presOf" srcId="{95634015-1182-451A-8411-436795FD7171}" destId="{772F8F34-3A5D-407F-8375-6D7D3337FC03}" srcOrd="0" destOrd="0" presId="urn:microsoft.com/office/officeart/2005/8/layout/default"/>
    <dgm:cxn modelId="{AD616D99-492C-4396-9356-1A9171AD11D8}" srcId="{66860747-A10E-42B0-8260-9C4490FD380B}" destId="{9E3E7333-79A1-4BEF-9A94-F80E0B3C38F0}" srcOrd="4" destOrd="0" parTransId="{3295C7EB-4073-43BC-A89F-1758979E426B}" sibTransId="{1F1FB41B-B890-4AE1-BE2F-5D2785B2DF55}"/>
    <dgm:cxn modelId="{3B3834A6-087A-4C54-8B17-D84D94361C4F}" srcId="{66860747-A10E-42B0-8260-9C4490FD380B}" destId="{8833DC42-7129-4121-9462-7BF425933BE7}" srcOrd="2" destOrd="0" parTransId="{774328D9-2C03-4010-B5CA-9A28D3F5ABC4}" sibTransId="{CD3F8246-7828-4FE1-87DD-51B2539626D4}"/>
    <dgm:cxn modelId="{7C5A4AA7-D980-4D1B-A372-27CDBA788EFE}" srcId="{66860747-A10E-42B0-8260-9C4490FD380B}" destId="{35E04E17-049E-4BEF-9A3F-DB127502598D}" srcOrd="1" destOrd="0" parTransId="{CFD52423-741E-4989-B5E0-C9EA741F9CC4}" sibTransId="{FFDCD28B-33D3-4AC3-815B-96115484B224}"/>
    <dgm:cxn modelId="{0C3DF1BC-58E9-48EA-BFC1-4CD7A0CF9233}" type="presOf" srcId="{66860747-A10E-42B0-8260-9C4490FD380B}" destId="{965D369D-9D04-4B44-B487-B5EF9EFC4FCB}" srcOrd="0" destOrd="0" presId="urn:microsoft.com/office/officeart/2005/8/layout/default"/>
    <dgm:cxn modelId="{CF6FBB59-1BD7-4F05-8146-88AE648218DA}" type="presParOf" srcId="{965D369D-9D04-4B44-B487-B5EF9EFC4FCB}" destId="{CAE43853-55DA-4643-B77E-8DA5FA413655}" srcOrd="0" destOrd="0" presId="urn:microsoft.com/office/officeart/2005/8/layout/default"/>
    <dgm:cxn modelId="{E34F5A71-E4F5-490D-89FB-9161222D8C53}" type="presParOf" srcId="{965D369D-9D04-4B44-B487-B5EF9EFC4FCB}" destId="{B57CE485-6494-4A01-8A39-8F64C7FE8C96}" srcOrd="1" destOrd="0" presId="urn:microsoft.com/office/officeart/2005/8/layout/default"/>
    <dgm:cxn modelId="{53040AA5-175F-4A30-BA38-9C1DC842BDF5}" type="presParOf" srcId="{965D369D-9D04-4B44-B487-B5EF9EFC4FCB}" destId="{79D41B9A-ED45-4606-BAC5-7C7BA03C7AE4}" srcOrd="2" destOrd="0" presId="urn:microsoft.com/office/officeart/2005/8/layout/default"/>
    <dgm:cxn modelId="{C8A7B0DB-3C05-442F-948E-2290D4B9D72A}" type="presParOf" srcId="{965D369D-9D04-4B44-B487-B5EF9EFC4FCB}" destId="{FA8461FF-DD81-4B41-81DD-28BA0CE11AA1}" srcOrd="3" destOrd="0" presId="urn:microsoft.com/office/officeart/2005/8/layout/default"/>
    <dgm:cxn modelId="{C8DF1F90-A8DE-457C-8CF3-4C6EC153C657}" type="presParOf" srcId="{965D369D-9D04-4B44-B487-B5EF9EFC4FCB}" destId="{B715507B-A0AC-4E80-9BC4-52B7227245E9}" srcOrd="4" destOrd="0" presId="urn:microsoft.com/office/officeart/2005/8/layout/default"/>
    <dgm:cxn modelId="{22957DC0-43CC-40BF-8ACF-FCBBF9111420}" type="presParOf" srcId="{965D369D-9D04-4B44-B487-B5EF9EFC4FCB}" destId="{6968383C-A5ED-4AB5-A0D9-5CCB2D5A0856}" srcOrd="5" destOrd="0" presId="urn:microsoft.com/office/officeart/2005/8/layout/default"/>
    <dgm:cxn modelId="{A7E8DDB9-D26B-4832-A22F-02C1CF57367D}" type="presParOf" srcId="{965D369D-9D04-4B44-B487-B5EF9EFC4FCB}" destId="{772F8F34-3A5D-407F-8375-6D7D3337FC03}" srcOrd="6" destOrd="0" presId="urn:microsoft.com/office/officeart/2005/8/layout/default"/>
    <dgm:cxn modelId="{49C62E6A-E2E6-4DEF-AC77-9130F69A1D5A}" type="presParOf" srcId="{965D369D-9D04-4B44-B487-B5EF9EFC4FCB}" destId="{A929991B-0D96-4BCD-8065-1C3B3426516A}" srcOrd="7" destOrd="0" presId="urn:microsoft.com/office/officeart/2005/8/layout/default"/>
    <dgm:cxn modelId="{D96C90FF-2FB9-4719-A75F-34981E1437EF}" type="presParOf" srcId="{965D369D-9D04-4B44-B487-B5EF9EFC4FCB}" destId="{CA1B3399-7DEC-49D7-9569-43EC43258C36}" srcOrd="8" destOrd="0" presId="urn:microsoft.com/office/officeart/2005/8/layout/default"/>
    <dgm:cxn modelId="{36D9F85A-CD8B-4DEE-BF18-FAC4FAFFB970}" type="presParOf" srcId="{965D369D-9D04-4B44-B487-B5EF9EFC4FCB}" destId="{322AEEAE-EBD8-4449-8CB9-C2E0BBD6041E}" srcOrd="9" destOrd="0" presId="urn:microsoft.com/office/officeart/2005/8/layout/default"/>
    <dgm:cxn modelId="{EA29DE4F-3C38-4FC5-83A9-D7DA5AECAB9E}" type="presParOf" srcId="{965D369D-9D04-4B44-B487-B5EF9EFC4FCB}" destId="{E76038A8-681C-40C0-9B67-64C711C82530}" srcOrd="10" destOrd="0" presId="urn:microsoft.com/office/officeart/2005/8/layout/default"/>
    <dgm:cxn modelId="{D912A561-0972-4AD0-9ECD-9443E5CFE4BC}" type="presParOf" srcId="{965D369D-9D04-4B44-B487-B5EF9EFC4FCB}" destId="{DFBCB36F-390E-4284-8832-0F64A73199B2}" srcOrd="11" destOrd="0" presId="urn:microsoft.com/office/officeart/2005/8/layout/default"/>
    <dgm:cxn modelId="{E0F0742C-1EEA-401E-9B7B-A7821883F8A0}" type="presParOf" srcId="{965D369D-9D04-4B44-B487-B5EF9EFC4FCB}" destId="{9EAFE16C-94BC-4E4A-840F-6ACD4BA8CFA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32531-2A77-4B85-9537-36C465A154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B50B09-E78A-401F-AF4B-6AAFD5566E80}">
      <dgm:prSet/>
      <dgm:spPr/>
      <dgm:t>
        <a:bodyPr/>
        <a:lstStyle/>
        <a:p>
          <a:pPr>
            <a:defRPr cap="all"/>
          </a:pPr>
          <a:r>
            <a:rPr lang="en-US"/>
            <a:t>National Network</a:t>
          </a:r>
        </a:p>
      </dgm:t>
    </dgm:pt>
    <dgm:pt modelId="{11D457CF-81E8-410F-AD72-630C6E0588AD}" type="parTrans" cxnId="{5230586C-823C-4A3E-BEA1-F3563EC08CA1}">
      <dgm:prSet/>
      <dgm:spPr/>
      <dgm:t>
        <a:bodyPr/>
        <a:lstStyle/>
        <a:p>
          <a:endParaRPr lang="en-US"/>
        </a:p>
      </dgm:t>
    </dgm:pt>
    <dgm:pt modelId="{600BE62B-916A-48D8-892A-E31FBC99EE76}" type="sibTrans" cxnId="{5230586C-823C-4A3E-BEA1-F3563EC08CA1}">
      <dgm:prSet/>
      <dgm:spPr/>
      <dgm:t>
        <a:bodyPr/>
        <a:lstStyle/>
        <a:p>
          <a:endParaRPr lang="en-US"/>
        </a:p>
      </dgm:t>
    </dgm:pt>
    <dgm:pt modelId="{8E776D44-95AF-4244-A3CA-FF126BED09AB}">
      <dgm:prSet/>
      <dgm:spPr/>
      <dgm:t>
        <a:bodyPr/>
        <a:lstStyle/>
        <a:p>
          <a:pPr>
            <a:defRPr cap="all"/>
          </a:pPr>
          <a:r>
            <a:rPr lang="en-US"/>
            <a:t>Food Safety</a:t>
          </a:r>
        </a:p>
      </dgm:t>
    </dgm:pt>
    <dgm:pt modelId="{B8104A4B-6B2B-451B-A5CB-701C3D11B783}" type="parTrans" cxnId="{8B5B48A3-944A-4F62-BD01-71EC399F70B5}">
      <dgm:prSet/>
      <dgm:spPr/>
      <dgm:t>
        <a:bodyPr/>
        <a:lstStyle/>
        <a:p>
          <a:endParaRPr lang="en-US"/>
        </a:p>
      </dgm:t>
    </dgm:pt>
    <dgm:pt modelId="{CBA95F86-6A87-403A-B396-BCC10887499A}" type="sibTrans" cxnId="{8B5B48A3-944A-4F62-BD01-71EC399F70B5}">
      <dgm:prSet/>
      <dgm:spPr/>
      <dgm:t>
        <a:bodyPr/>
        <a:lstStyle/>
        <a:p>
          <a:endParaRPr lang="en-US"/>
        </a:p>
      </dgm:t>
    </dgm:pt>
    <dgm:pt modelId="{7859907F-A2CA-4230-BACB-E354EE5A49C3}">
      <dgm:prSet/>
      <dgm:spPr/>
      <dgm:t>
        <a:bodyPr/>
        <a:lstStyle/>
        <a:p>
          <a:pPr>
            <a:defRPr cap="all"/>
          </a:pPr>
          <a:r>
            <a:rPr lang="en-US"/>
            <a:t>Accountability</a:t>
          </a:r>
        </a:p>
      </dgm:t>
    </dgm:pt>
    <dgm:pt modelId="{416C2857-A636-41F9-A714-BE4E9A1145A8}" type="parTrans" cxnId="{F531E4ED-5DF7-4B24-83FB-8399B8A4077F}">
      <dgm:prSet/>
      <dgm:spPr/>
      <dgm:t>
        <a:bodyPr/>
        <a:lstStyle/>
        <a:p>
          <a:endParaRPr lang="en-US"/>
        </a:p>
      </dgm:t>
    </dgm:pt>
    <dgm:pt modelId="{9BDAA9D9-0DA0-4C5D-BDE7-7EDE3C34629D}" type="sibTrans" cxnId="{F531E4ED-5DF7-4B24-83FB-8399B8A4077F}">
      <dgm:prSet/>
      <dgm:spPr/>
      <dgm:t>
        <a:bodyPr/>
        <a:lstStyle/>
        <a:p>
          <a:endParaRPr lang="en-US"/>
        </a:p>
      </dgm:t>
    </dgm:pt>
    <dgm:pt modelId="{6345B0D3-F01A-442B-9060-20944C05F465}">
      <dgm:prSet/>
      <dgm:spPr/>
      <dgm:t>
        <a:bodyPr/>
        <a:lstStyle/>
        <a:p>
          <a:pPr>
            <a:defRPr cap="all"/>
          </a:pPr>
          <a:r>
            <a:rPr lang="en-US"/>
            <a:t>Corporate Relationships</a:t>
          </a:r>
        </a:p>
      </dgm:t>
    </dgm:pt>
    <dgm:pt modelId="{42D3117E-C176-4ED0-BD55-F7E09EAABEDC}" type="parTrans" cxnId="{AC8E42A4-5153-4FBB-AD9C-1BCC79F29AED}">
      <dgm:prSet/>
      <dgm:spPr/>
      <dgm:t>
        <a:bodyPr/>
        <a:lstStyle/>
        <a:p>
          <a:endParaRPr lang="en-US"/>
        </a:p>
      </dgm:t>
    </dgm:pt>
    <dgm:pt modelId="{AEE769E6-9176-4B17-B373-739A5D0E5B6F}" type="sibTrans" cxnId="{AC8E42A4-5153-4FBB-AD9C-1BCC79F29AED}">
      <dgm:prSet/>
      <dgm:spPr/>
      <dgm:t>
        <a:bodyPr/>
        <a:lstStyle/>
        <a:p>
          <a:endParaRPr lang="en-US"/>
        </a:p>
      </dgm:t>
    </dgm:pt>
    <dgm:pt modelId="{F394C404-DC74-4B44-BEFC-57CCDCD32F74}">
      <dgm:prSet/>
      <dgm:spPr/>
      <dgm:t>
        <a:bodyPr/>
        <a:lstStyle/>
        <a:p>
          <a:pPr>
            <a:defRPr cap="all"/>
          </a:pPr>
          <a:r>
            <a:rPr lang="en-US"/>
            <a:t>National Advocacy</a:t>
          </a:r>
        </a:p>
      </dgm:t>
    </dgm:pt>
    <dgm:pt modelId="{902772F0-C979-4BE6-83C9-A4792A2B131A}" type="parTrans" cxnId="{EF458B6E-ECF1-40E7-9AB3-AF352F4F6DDB}">
      <dgm:prSet/>
      <dgm:spPr/>
      <dgm:t>
        <a:bodyPr/>
        <a:lstStyle/>
        <a:p>
          <a:endParaRPr lang="en-US"/>
        </a:p>
      </dgm:t>
    </dgm:pt>
    <dgm:pt modelId="{EED14D65-F325-4550-97DD-DC0905F797D6}" type="sibTrans" cxnId="{EF458B6E-ECF1-40E7-9AB3-AF352F4F6DDB}">
      <dgm:prSet/>
      <dgm:spPr/>
      <dgm:t>
        <a:bodyPr/>
        <a:lstStyle/>
        <a:p>
          <a:endParaRPr lang="en-US"/>
        </a:p>
      </dgm:t>
    </dgm:pt>
    <dgm:pt modelId="{E7C53DDC-969E-4055-A990-E683662321EB}" type="pres">
      <dgm:prSet presAssocID="{0D632531-2A77-4B85-9537-36C465A15460}" presName="root" presStyleCnt="0">
        <dgm:presLayoutVars>
          <dgm:dir/>
          <dgm:resizeHandles val="exact"/>
        </dgm:presLayoutVars>
      </dgm:prSet>
      <dgm:spPr/>
    </dgm:pt>
    <dgm:pt modelId="{A7A153DE-EAD1-453B-9CC9-0D2A120E365E}" type="pres">
      <dgm:prSet presAssocID="{4AB50B09-E78A-401F-AF4B-6AAFD5566E80}" presName="compNode" presStyleCnt="0"/>
      <dgm:spPr/>
    </dgm:pt>
    <dgm:pt modelId="{9D020AE0-8349-4A74-B599-E01B79E3D73A}" type="pres">
      <dgm:prSet presAssocID="{4AB50B09-E78A-401F-AF4B-6AAFD5566E80}" presName="iconBgRect" presStyleLbl="bgShp" presStyleIdx="0" presStyleCnt="5"/>
      <dgm:spPr/>
    </dgm:pt>
    <dgm:pt modelId="{246BDCEB-492F-41FA-971B-90EAC66013E6}" type="pres">
      <dgm:prSet presAssocID="{4AB50B09-E78A-401F-AF4B-6AAFD5566E8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9E70C8A3-023D-45F8-BAF2-1139EF74D707}" type="pres">
      <dgm:prSet presAssocID="{4AB50B09-E78A-401F-AF4B-6AAFD5566E80}" presName="spaceRect" presStyleCnt="0"/>
      <dgm:spPr/>
    </dgm:pt>
    <dgm:pt modelId="{1D47C9CC-9FBC-412F-A5A5-44D314495E8E}" type="pres">
      <dgm:prSet presAssocID="{4AB50B09-E78A-401F-AF4B-6AAFD5566E80}" presName="textRect" presStyleLbl="revTx" presStyleIdx="0" presStyleCnt="5">
        <dgm:presLayoutVars>
          <dgm:chMax val="1"/>
          <dgm:chPref val="1"/>
        </dgm:presLayoutVars>
      </dgm:prSet>
      <dgm:spPr/>
    </dgm:pt>
    <dgm:pt modelId="{139E336E-816A-40A0-9F0D-D678BA36DF5D}" type="pres">
      <dgm:prSet presAssocID="{600BE62B-916A-48D8-892A-E31FBC99EE76}" presName="sibTrans" presStyleCnt="0"/>
      <dgm:spPr/>
    </dgm:pt>
    <dgm:pt modelId="{7EA2B45A-FEC7-4A76-8C58-BACB8DD8CD7D}" type="pres">
      <dgm:prSet presAssocID="{8E776D44-95AF-4244-A3CA-FF126BED09AB}" presName="compNode" presStyleCnt="0"/>
      <dgm:spPr/>
    </dgm:pt>
    <dgm:pt modelId="{E97FC169-6A9F-4A9E-AF34-D2F7E51F9841}" type="pres">
      <dgm:prSet presAssocID="{8E776D44-95AF-4244-A3CA-FF126BED09AB}" presName="iconBgRect" presStyleLbl="bgShp" presStyleIdx="1" presStyleCnt="5"/>
      <dgm:spPr/>
    </dgm:pt>
    <dgm:pt modelId="{9D34E7DA-C25C-48EB-BCB0-B72C28C564BE}" type="pres">
      <dgm:prSet presAssocID="{8E776D44-95AF-4244-A3CA-FF126BED09A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EFCA7CF-E558-48F4-860B-0437D4118CDC}" type="pres">
      <dgm:prSet presAssocID="{8E776D44-95AF-4244-A3CA-FF126BED09AB}" presName="spaceRect" presStyleCnt="0"/>
      <dgm:spPr/>
    </dgm:pt>
    <dgm:pt modelId="{09C5AAE9-C9E2-4C80-8B0D-49338A859FD4}" type="pres">
      <dgm:prSet presAssocID="{8E776D44-95AF-4244-A3CA-FF126BED09AB}" presName="textRect" presStyleLbl="revTx" presStyleIdx="1" presStyleCnt="5">
        <dgm:presLayoutVars>
          <dgm:chMax val="1"/>
          <dgm:chPref val="1"/>
        </dgm:presLayoutVars>
      </dgm:prSet>
      <dgm:spPr/>
    </dgm:pt>
    <dgm:pt modelId="{5FA43B17-E1BA-4676-9D04-466B9926214F}" type="pres">
      <dgm:prSet presAssocID="{CBA95F86-6A87-403A-B396-BCC10887499A}" presName="sibTrans" presStyleCnt="0"/>
      <dgm:spPr/>
    </dgm:pt>
    <dgm:pt modelId="{C3AACEE3-4DC7-4A23-999A-A3E6E023535F}" type="pres">
      <dgm:prSet presAssocID="{7859907F-A2CA-4230-BACB-E354EE5A49C3}" presName="compNode" presStyleCnt="0"/>
      <dgm:spPr/>
    </dgm:pt>
    <dgm:pt modelId="{00B176FA-6191-454E-ADD2-08ACB0741689}" type="pres">
      <dgm:prSet presAssocID="{7859907F-A2CA-4230-BACB-E354EE5A49C3}" presName="iconBgRect" presStyleLbl="bgShp" presStyleIdx="2" presStyleCnt="5"/>
      <dgm:spPr/>
    </dgm:pt>
    <dgm:pt modelId="{87CE7FBC-93B2-4258-AB2C-DAD2011094D9}" type="pres">
      <dgm:prSet presAssocID="{7859907F-A2CA-4230-BACB-E354EE5A49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FE7B3B-3E62-4DAD-A3AC-21F5C4901AA6}" type="pres">
      <dgm:prSet presAssocID="{7859907F-A2CA-4230-BACB-E354EE5A49C3}" presName="spaceRect" presStyleCnt="0"/>
      <dgm:spPr/>
    </dgm:pt>
    <dgm:pt modelId="{9B5DC139-5E3B-4B54-9BDA-A0B1BDE9E5EB}" type="pres">
      <dgm:prSet presAssocID="{7859907F-A2CA-4230-BACB-E354EE5A49C3}" presName="textRect" presStyleLbl="revTx" presStyleIdx="2" presStyleCnt="5">
        <dgm:presLayoutVars>
          <dgm:chMax val="1"/>
          <dgm:chPref val="1"/>
        </dgm:presLayoutVars>
      </dgm:prSet>
      <dgm:spPr/>
    </dgm:pt>
    <dgm:pt modelId="{10450F1E-1CC9-4F41-B009-E08174C7B071}" type="pres">
      <dgm:prSet presAssocID="{9BDAA9D9-0DA0-4C5D-BDE7-7EDE3C34629D}" presName="sibTrans" presStyleCnt="0"/>
      <dgm:spPr/>
    </dgm:pt>
    <dgm:pt modelId="{02543CBB-B0CB-462F-9F17-091C21EC1F24}" type="pres">
      <dgm:prSet presAssocID="{6345B0D3-F01A-442B-9060-20944C05F465}" presName="compNode" presStyleCnt="0"/>
      <dgm:spPr/>
    </dgm:pt>
    <dgm:pt modelId="{06E7A247-0CCC-4F77-B124-6A346EBE7C65}" type="pres">
      <dgm:prSet presAssocID="{6345B0D3-F01A-442B-9060-20944C05F465}" presName="iconBgRect" presStyleLbl="bgShp" presStyleIdx="3" presStyleCnt="5"/>
      <dgm:spPr/>
    </dgm:pt>
    <dgm:pt modelId="{51471098-5F89-42E6-AB07-80A17637CB9E}" type="pres">
      <dgm:prSet presAssocID="{6345B0D3-F01A-442B-9060-20944C05F4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26940BA-60EF-464B-ACDA-59FCBF8DB318}" type="pres">
      <dgm:prSet presAssocID="{6345B0D3-F01A-442B-9060-20944C05F465}" presName="spaceRect" presStyleCnt="0"/>
      <dgm:spPr/>
    </dgm:pt>
    <dgm:pt modelId="{850166DC-E6B9-4C54-ADAF-8AE6005929B4}" type="pres">
      <dgm:prSet presAssocID="{6345B0D3-F01A-442B-9060-20944C05F465}" presName="textRect" presStyleLbl="revTx" presStyleIdx="3" presStyleCnt="5">
        <dgm:presLayoutVars>
          <dgm:chMax val="1"/>
          <dgm:chPref val="1"/>
        </dgm:presLayoutVars>
      </dgm:prSet>
      <dgm:spPr/>
    </dgm:pt>
    <dgm:pt modelId="{C25B20B9-2458-4E62-A940-24E7E1FB40DF}" type="pres">
      <dgm:prSet presAssocID="{AEE769E6-9176-4B17-B373-739A5D0E5B6F}" presName="sibTrans" presStyleCnt="0"/>
      <dgm:spPr/>
    </dgm:pt>
    <dgm:pt modelId="{6AFAF151-3646-43D2-8EEE-68A5B2835FAA}" type="pres">
      <dgm:prSet presAssocID="{F394C404-DC74-4B44-BEFC-57CCDCD32F74}" presName="compNode" presStyleCnt="0"/>
      <dgm:spPr/>
    </dgm:pt>
    <dgm:pt modelId="{0999E282-7401-4DA0-8BEB-A145854F31BE}" type="pres">
      <dgm:prSet presAssocID="{F394C404-DC74-4B44-BEFC-57CCDCD32F74}" presName="iconBgRect" presStyleLbl="bgShp" presStyleIdx="4" presStyleCnt="5"/>
      <dgm:spPr/>
    </dgm:pt>
    <dgm:pt modelId="{7E02AB13-7009-434F-BA26-532D9D2C31E7}" type="pres">
      <dgm:prSet presAssocID="{F394C404-DC74-4B44-BEFC-57CCDCD32F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90EF205-A687-4B9A-AC2D-0475F5BD6349}" type="pres">
      <dgm:prSet presAssocID="{F394C404-DC74-4B44-BEFC-57CCDCD32F74}" presName="spaceRect" presStyleCnt="0"/>
      <dgm:spPr/>
    </dgm:pt>
    <dgm:pt modelId="{CEE52F6F-7D30-4BDA-A0EF-F9A61FC0EB03}" type="pres">
      <dgm:prSet presAssocID="{F394C404-DC74-4B44-BEFC-57CCDCD32F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39A2119-458E-4461-84D2-EA819BA9BC57}" type="presOf" srcId="{F394C404-DC74-4B44-BEFC-57CCDCD32F74}" destId="{CEE52F6F-7D30-4BDA-A0EF-F9A61FC0EB03}" srcOrd="0" destOrd="0" presId="urn:microsoft.com/office/officeart/2018/5/layout/IconCircleLabelList"/>
    <dgm:cxn modelId="{5230586C-823C-4A3E-BEA1-F3563EC08CA1}" srcId="{0D632531-2A77-4B85-9537-36C465A15460}" destId="{4AB50B09-E78A-401F-AF4B-6AAFD5566E80}" srcOrd="0" destOrd="0" parTransId="{11D457CF-81E8-410F-AD72-630C6E0588AD}" sibTransId="{600BE62B-916A-48D8-892A-E31FBC99EE76}"/>
    <dgm:cxn modelId="{EF458B6E-ECF1-40E7-9AB3-AF352F4F6DDB}" srcId="{0D632531-2A77-4B85-9537-36C465A15460}" destId="{F394C404-DC74-4B44-BEFC-57CCDCD32F74}" srcOrd="4" destOrd="0" parTransId="{902772F0-C979-4BE6-83C9-A4792A2B131A}" sibTransId="{EED14D65-F325-4550-97DD-DC0905F797D6}"/>
    <dgm:cxn modelId="{35D81854-EA1B-446C-A722-7001387719B1}" type="presOf" srcId="{6345B0D3-F01A-442B-9060-20944C05F465}" destId="{850166DC-E6B9-4C54-ADAF-8AE6005929B4}" srcOrd="0" destOrd="0" presId="urn:microsoft.com/office/officeart/2018/5/layout/IconCircleLabelList"/>
    <dgm:cxn modelId="{B9F9E996-B832-4FCB-B8FF-CE312712F876}" type="presOf" srcId="{0D632531-2A77-4B85-9537-36C465A15460}" destId="{E7C53DDC-969E-4055-A990-E683662321EB}" srcOrd="0" destOrd="0" presId="urn:microsoft.com/office/officeart/2018/5/layout/IconCircleLabelList"/>
    <dgm:cxn modelId="{71462CA0-67EB-4D4A-8952-53B0B8F8FCC2}" type="presOf" srcId="{7859907F-A2CA-4230-BACB-E354EE5A49C3}" destId="{9B5DC139-5E3B-4B54-9BDA-A0B1BDE9E5EB}" srcOrd="0" destOrd="0" presId="urn:microsoft.com/office/officeart/2018/5/layout/IconCircleLabelList"/>
    <dgm:cxn modelId="{8B5B48A3-944A-4F62-BD01-71EC399F70B5}" srcId="{0D632531-2A77-4B85-9537-36C465A15460}" destId="{8E776D44-95AF-4244-A3CA-FF126BED09AB}" srcOrd="1" destOrd="0" parTransId="{B8104A4B-6B2B-451B-A5CB-701C3D11B783}" sibTransId="{CBA95F86-6A87-403A-B396-BCC10887499A}"/>
    <dgm:cxn modelId="{AC8E42A4-5153-4FBB-AD9C-1BCC79F29AED}" srcId="{0D632531-2A77-4B85-9537-36C465A15460}" destId="{6345B0D3-F01A-442B-9060-20944C05F465}" srcOrd="3" destOrd="0" parTransId="{42D3117E-C176-4ED0-BD55-F7E09EAABEDC}" sibTransId="{AEE769E6-9176-4B17-B373-739A5D0E5B6F}"/>
    <dgm:cxn modelId="{DAC236A8-6AD6-45B9-9CED-D33C00703DEF}" type="presOf" srcId="{8E776D44-95AF-4244-A3CA-FF126BED09AB}" destId="{09C5AAE9-C9E2-4C80-8B0D-49338A859FD4}" srcOrd="0" destOrd="0" presId="urn:microsoft.com/office/officeart/2018/5/layout/IconCircleLabelList"/>
    <dgm:cxn modelId="{1D5D2EAB-A856-4007-BD22-7830B032973E}" type="presOf" srcId="{4AB50B09-E78A-401F-AF4B-6AAFD5566E80}" destId="{1D47C9CC-9FBC-412F-A5A5-44D314495E8E}" srcOrd="0" destOrd="0" presId="urn:microsoft.com/office/officeart/2018/5/layout/IconCircleLabelList"/>
    <dgm:cxn modelId="{F531E4ED-5DF7-4B24-83FB-8399B8A4077F}" srcId="{0D632531-2A77-4B85-9537-36C465A15460}" destId="{7859907F-A2CA-4230-BACB-E354EE5A49C3}" srcOrd="2" destOrd="0" parTransId="{416C2857-A636-41F9-A714-BE4E9A1145A8}" sibTransId="{9BDAA9D9-0DA0-4C5D-BDE7-7EDE3C34629D}"/>
    <dgm:cxn modelId="{F9D63EAA-8C03-4C69-8E69-792B3D9024DD}" type="presParOf" srcId="{E7C53DDC-969E-4055-A990-E683662321EB}" destId="{A7A153DE-EAD1-453B-9CC9-0D2A120E365E}" srcOrd="0" destOrd="0" presId="urn:microsoft.com/office/officeart/2018/5/layout/IconCircleLabelList"/>
    <dgm:cxn modelId="{11A3ADFC-ADF6-4AF6-BD85-BA92BF8036A6}" type="presParOf" srcId="{A7A153DE-EAD1-453B-9CC9-0D2A120E365E}" destId="{9D020AE0-8349-4A74-B599-E01B79E3D73A}" srcOrd="0" destOrd="0" presId="urn:microsoft.com/office/officeart/2018/5/layout/IconCircleLabelList"/>
    <dgm:cxn modelId="{E88F28CE-23B3-4683-A5D5-79C3BE770463}" type="presParOf" srcId="{A7A153DE-EAD1-453B-9CC9-0D2A120E365E}" destId="{246BDCEB-492F-41FA-971B-90EAC66013E6}" srcOrd="1" destOrd="0" presId="urn:microsoft.com/office/officeart/2018/5/layout/IconCircleLabelList"/>
    <dgm:cxn modelId="{6BBC1D3C-F6E7-4F7D-9221-7D4C4AB25D80}" type="presParOf" srcId="{A7A153DE-EAD1-453B-9CC9-0D2A120E365E}" destId="{9E70C8A3-023D-45F8-BAF2-1139EF74D707}" srcOrd="2" destOrd="0" presId="urn:microsoft.com/office/officeart/2018/5/layout/IconCircleLabelList"/>
    <dgm:cxn modelId="{15E19331-E759-4229-8860-D5D2921B7FD1}" type="presParOf" srcId="{A7A153DE-EAD1-453B-9CC9-0D2A120E365E}" destId="{1D47C9CC-9FBC-412F-A5A5-44D314495E8E}" srcOrd="3" destOrd="0" presId="urn:microsoft.com/office/officeart/2018/5/layout/IconCircleLabelList"/>
    <dgm:cxn modelId="{106696B3-3E51-4078-B00E-CB66141E51B1}" type="presParOf" srcId="{E7C53DDC-969E-4055-A990-E683662321EB}" destId="{139E336E-816A-40A0-9F0D-D678BA36DF5D}" srcOrd="1" destOrd="0" presId="urn:microsoft.com/office/officeart/2018/5/layout/IconCircleLabelList"/>
    <dgm:cxn modelId="{2871C563-E1B2-48D0-8F34-2ACA8A830723}" type="presParOf" srcId="{E7C53DDC-969E-4055-A990-E683662321EB}" destId="{7EA2B45A-FEC7-4A76-8C58-BACB8DD8CD7D}" srcOrd="2" destOrd="0" presId="urn:microsoft.com/office/officeart/2018/5/layout/IconCircleLabelList"/>
    <dgm:cxn modelId="{1D25480A-6B7D-4226-A76D-CB16B79AA5BA}" type="presParOf" srcId="{7EA2B45A-FEC7-4A76-8C58-BACB8DD8CD7D}" destId="{E97FC169-6A9F-4A9E-AF34-D2F7E51F9841}" srcOrd="0" destOrd="0" presId="urn:microsoft.com/office/officeart/2018/5/layout/IconCircleLabelList"/>
    <dgm:cxn modelId="{46C2BD27-20F1-43FD-B735-1D3C4311A4AD}" type="presParOf" srcId="{7EA2B45A-FEC7-4A76-8C58-BACB8DD8CD7D}" destId="{9D34E7DA-C25C-48EB-BCB0-B72C28C564BE}" srcOrd="1" destOrd="0" presId="urn:microsoft.com/office/officeart/2018/5/layout/IconCircleLabelList"/>
    <dgm:cxn modelId="{E1A2813E-E4D6-43E9-93E8-3E4364190A8A}" type="presParOf" srcId="{7EA2B45A-FEC7-4A76-8C58-BACB8DD8CD7D}" destId="{0EFCA7CF-E558-48F4-860B-0437D4118CDC}" srcOrd="2" destOrd="0" presId="urn:microsoft.com/office/officeart/2018/5/layout/IconCircleLabelList"/>
    <dgm:cxn modelId="{5F753A14-4746-400B-94EB-6151650781A4}" type="presParOf" srcId="{7EA2B45A-FEC7-4A76-8C58-BACB8DD8CD7D}" destId="{09C5AAE9-C9E2-4C80-8B0D-49338A859FD4}" srcOrd="3" destOrd="0" presId="urn:microsoft.com/office/officeart/2018/5/layout/IconCircleLabelList"/>
    <dgm:cxn modelId="{E866AA2E-A8CC-4283-807A-98F95BABADEB}" type="presParOf" srcId="{E7C53DDC-969E-4055-A990-E683662321EB}" destId="{5FA43B17-E1BA-4676-9D04-466B9926214F}" srcOrd="3" destOrd="0" presId="urn:microsoft.com/office/officeart/2018/5/layout/IconCircleLabelList"/>
    <dgm:cxn modelId="{8F927D37-CCB4-4FEF-93A4-06285E24592E}" type="presParOf" srcId="{E7C53DDC-969E-4055-A990-E683662321EB}" destId="{C3AACEE3-4DC7-4A23-999A-A3E6E023535F}" srcOrd="4" destOrd="0" presId="urn:microsoft.com/office/officeart/2018/5/layout/IconCircleLabelList"/>
    <dgm:cxn modelId="{92619D56-4D23-4E72-A31D-5780CA353E58}" type="presParOf" srcId="{C3AACEE3-4DC7-4A23-999A-A3E6E023535F}" destId="{00B176FA-6191-454E-ADD2-08ACB0741689}" srcOrd="0" destOrd="0" presId="urn:microsoft.com/office/officeart/2018/5/layout/IconCircleLabelList"/>
    <dgm:cxn modelId="{5DADE1C2-DB00-40CB-BA48-85E81675691D}" type="presParOf" srcId="{C3AACEE3-4DC7-4A23-999A-A3E6E023535F}" destId="{87CE7FBC-93B2-4258-AB2C-DAD2011094D9}" srcOrd="1" destOrd="0" presId="urn:microsoft.com/office/officeart/2018/5/layout/IconCircleLabelList"/>
    <dgm:cxn modelId="{70AF2BB4-C864-4AEF-AD46-99A1FCE44B41}" type="presParOf" srcId="{C3AACEE3-4DC7-4A23-999A-A3E6E023535F}" destId="{60FE7B3B-3E62-4DAD-A3AC-21F5C4901AA6}" srcOrd="2" destOrd="0" presId="urn:microsoft.com/office/officeart/2018/5/layout/IconCircleLabelList"/>
    <dgm:cxn modelId="{8841FE80-3F3F-412A-B0EC-4E31D5E7DF94}" type="presParOf" srcId="{C3AACEE3-4DC7-4A23-999A-A3E6E023535F}" destId="{9B5DC139-5E3B-4B54-9BDA-A0B1BDE9E5EB}" srcOrd="3" destOrd="0" presId="urn:microsoft.com/office/officeart/2018/5/layout/IconCircleLabelList"/>
    <dgm:cxn modelId="{DB63B0EC-968C-48A2-BD8E-B81F3EC0CF75}" type="presParOf" srcId="{E7C53DDC-969E-4055-A990-E683662321EB}" destId="{10450F1E-1CC9-4F41-B009-E08174C7B071}" srcOrd="5" destOrd="0" presId="urn:microsoft.com/office/officeart/2018/5/layout/IconCircleLabelList"/>
    <dgm:cxn modelId="{769231B0-648D-43F0-915B-B98ADAEEA14B}" type="presParOf" srcId="{E7C53DDC-969E-4055-A990-E683662321EB}" destId="{02543CBB-B0CB-462F-9F17-091C21EC1F24}" srcOrd="6" destOrd="0" presId="urn:microsoft.com/office/officeart/2018/5/layout/IconCircleLabelList"/>
    <dgm:cxn modelId="{9146849C-A68B-44A2-8B53-2D3B328BDBD0}" type="presParOf" srcId="{02543CBB-B0CB-462F-9F17-091C21EC1F24}" destId="{06E7A247-0CCC-4F77-B124-6A346EBE7C65}" srcOrd="0" destOrd="0" presId="urn:microsoft.com/office/officeart/2018/5/layout/IconCircleLabelList"/>
    <dgm:cxn modelId="{42D4FF29-082D-4EB3-9D9F-36FA4F5C52FD}" type="presParOf" srcId="{02543CBB-B0CB-462F-9F17-091C21EC1F24}" destId="{51471098-5F89-42E6-AB07-80A17637CB9E}" srcOrd="1" destOrd="0" presId="urn:microsoft.com/office/officeart/2018/5/layout/IconCircleLabelList"/>
    <dgm:cxn modelId="{5911847D-0AA0-49C4-A964-BD42E92E89EF}" type="presParOf" srcId="{02543CBB-B0CB-462F-9F17-091C21EC1F24}" destId="{A26940BA-60EF-464B-ACDA-59FCBF8DB318}" srcOrd="2" destOrd="0" presId="urn:microsoft.com/office/officeart/2018/5/layout/IconCircleLabelList"/>
    <dgm:cxn modelId="{30480297-F155-4CA4-BB16-E954E0E124EE}" type="presParOf" srcId="{02543CBB-B0CB-462F-9F17-091C21EC1F24}" destId="{850166DC-E6B9-4C54-ADAF-8AE6005929B4}" srcOrd="3" destOrd="0" presId="urn:microsoft.com/office/officeart/2018/5/layout/IconCircleLabelList"/>
    <dgm:cxn modelId="{0EB85008-871D-4ACA-A1E9-C8C1D757C138}" type="presParOf" srcId="{E7C53DDC-969E-4055-A990-E683662321EB}" destId="{C25B20B9-2458-4E62-A940-24E7E1FB40DF}" srcOrd="7" destOrd="0" presId="urn:microsoft.com/office/officeart/2018/5/layout/IconCircleLabelList"/>
    <dgm:cxn modelId="{854F1344-2D66-419D-A92C-4A144964CE20}" type="presParOf" srcId="{E7C53DDC-969E-4055-A990-E683662321EB}" destId="{6AFAF151-3646-43D2-8EEE-68A5B2835FAA}" srcOrd="8" destOrd="0" presId="urn:microsoft.com/office/officeart/2018/5/layout/IconCircleLabelList"/>
    <dgm:cxn modelId="{C8CB67EB-DD77-4515-8D49-98F9082C0B2F}" type="presParOf" srcId="{6AFAF151-3646-43D2-8EEE-68A5B2835FAA}" destId="{0999E282-7401-4DA0-8BEB-A145854F31BE}" srcOrd="0" destOrd="0" presId="urn:microsoft.com/office/officeart/2018/5/layout/IconCircleLabelList"/>
    <dgm:cxn modelId="{A826D3CF-4A26-4CFA-98D2-F06133091D83}" type="presParOf" srcId="{6AFAF151-3646-43D2-8EEE-68A5B2835FAA}" destId="{7E02AB13-7009-434F-BA26-532D9D2C31E7}" srcOrd="1" destOrd="0" presId="urn:microsoft.com/office/officeart/2018/5/layout/IconCircleLabelList"/>
    <dgm:cxn modelId="{F81B652D-A5D4-4D29-B96A-B8753F1D7517}" type="presParOf" srcId="{6AFAF151-3646-43D2-8EEE-68A5B2835FAA}" destId="{990EF205-A687-4B9A-AC2D-0475F5BD6349}" srcOrd="2" destOrd="0" presId="urn:microsoft.com/office/officeart/2018/5/layout/IconCircleLabelList"/>
    <dgm:cxn modelId="{72C29532-C4BE-4FA0-B05D-31D27737015A}" type="presParOf" srcId="{6AFAF151-3646-43D2-8EEE-68A5B2835FAA}" destId="{CEE52F6F-7D30-4BDA-A0EF-F9A61FC0EB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7EA84-2408-4C62-9D81-6F70DF8EB0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DA66F1-410E-4254-A833-15D17F981CA8}">
      <dgm:prSet/>
      <dgm:spPr/>
      <dgm:t>
        <a:bodyPr/>
        <a:lstStyle/>
        <a:p>
          <a:r>
            <a:rPr lang="en-US"/>
            <a:t>Food Sourcing</a:t>
          </a:r>
        </a:p>
      </dgm:t>
    </dgm:pt>
    <dgm:pt modelId="{EC259EA4-3ECE-4B0A-9AE7-9A2F0643BA6B}" type="parTrans" cxnId="{C5F6DFE7-7114-4B76-8134-FBDF43B7C24E}">
      <dgm:prSet/>
      <dgm:spPr/>
      <dgm:t>
        <a:bodyPr/>
        <a:lstStyle/>
        <a:p>
          <a:endParaRPr lang="en-US"/>
        </a:p>
      </dgm:t>
    </dgm:pt>
    <dgm:pt modelId="{C1DD2D83-713C-4ECA-89E7-89AF15F0406F}" type="sibTrans" cxnId="{C5F6DFE7-7114-4B76-8134-FBDF43B7C24E}">
      <dgm:prSet/>
      <dgm:spPr/>
      <dgm:t>
        <a:bodyPr/>
        <a:lstStyle/>
        <a:p>
          <a:endParaRPr lang="en-US"/>
        </a:p>
      </dgm:t>
    </dgm:pt>
    <dgm:pt modelId="{AE6B0E35-5662-48E2-9C16-EDEBD8150F08}">
      <dgm:prSet/>
      <dgm:spPr/>
      <dgm:t>
        <a:bodyPr/>
        <a:lstStyle/>
        <a:p>
          <a:r>
            <a:rPr lang="en-US"/>
            <a:t>Food Distribution</a:t>
          </a:r>
        </a:p>
      </dgm:t>
    </dgm:pt>
    <dgm:pt modelId="{178DAC94-938B-4AC3-9D91-52B8C5CDD00E}" type="parTrans" cxnId="{8C4BC747-36D8-4CBF-80D3-CAA5F6B7AAAA}">
      <dgm:prSet/>
      <dgm:spPr/>
      <dgm:t>
        <a:bodyPr/>
        <a:lstStyle/>
        <a:p>
          <a:endParaRPr lang="en-US"/>
        </a:p>
      </dgm:t>
    </dgm:pt>
    <dgm:pt modelId="{15932EE7-3FF9-45BC-9ED6-0BDAE32E8E69}" type="sibTrans" cxnId="{8C4BC747-36D8-4CBF-80D3-CAA5F6B7AAAA}">
      <dgm:prSet/>
      <dgm:spPr/>
      <dgm:t>
        <a:bodyPr/>
        <a:lstStyle/>
        <a:p>
          <a:endParaRPr lang="en-US"/>
        </a:p>
      </dgm:t>
    </dgm:pt>
    <dgm:pt modelId="{5267519B-901B-46CD-BAEF-548CE67CA8AF}">
      <dgm:prSet/>
      <dgm:spPr/>
      <dgm:t>
        <a:bodyPr/>
        <a:lstStyle/>
        <a:p>
          <a:r>
            <a:rPr lang="en-US"/>
            <a:t>Agency Relations</a:t>
          </a:r>
        </a:p>
      </dgm:t>
    </dgm:pt>
    <dgm:pt modelId="{FF4D51DD-2326-4E44-9992-D79151C55328}" type="parTrans" cxnId="{4F811849-FD9A-441B-9105-1F6C0A4991F0}">
      <dgm:prSet/>
      <dgm:spPr/>
      <dgm:t>
        <a:bodyPr/>
        <a:lstStyle/>
        <a:p>
          <a:endParaRPr lang="en-US"/>
        </a:p>
      </dgm:t>
    </dgm:pt>
    <dgm:pt modelId="{FDEAF6B1-3EF6-4D4C-B208-F06DD4A2ECBF}" type="sibTrans" cxnId="{4F811849-FD9A-441B-9105-1F6C0A4991F0}">
      <dgm:prSet/>
      <dgm:spPr/>
      <dgm:t>
        <a:bodyPr/>
        <a:lstStyle/>
        <a:p>
          <a:endParaRPr lang="en-US"/>
        </a:p>
      </dgm:t>
    </dgm:pt>
    <dgm:pt modelId="{1437DB3E-C69E-4091-89DC-EE0FD63BC584}">
      <dgm:prSet/>
      <dgm:spPr/>
      <dgm:t>
        <a:bodyPr/>
        <a:lstStyle/>
        <a:p>
          <a:r>
            <a:rPr lang="en-US"/>
            <a:t>Fundraising</a:t>
          </a:r>
        </a:p>
      </dgm:t>
    </dgm:pt>
    <dgm:pt modelId="{1F3C05F3-F12E-4642-8B26-30CD621E9156}" type="parTrans" cxnId="{4252BB01-448B-4F1D-9341-8B5BA4A20996}">
      <dgm:prSet/>
      <dgm:spPr/>
      <dgm:t>
        <a:bodyPr/>
        <a:lstStyle/>
        <a:p>
          <a:endParaRPr lang="en-US"/>
        </a:p>
      </dgm:t>
    </dgm:pt>
    <dgm:pt modelId="{5526C73A-785A-4C92-9249-6CE989935A4D}" type="sibTrans" cxnId="{4252BB01-448B-4F1D-9341-8B5BA4A20996}">
      <dgm:prSet/>
      <dgm:spPr/>
      <dgm:t>
        <a:bodyPr/>
        <a:lstStyle/>
        <a:p>
          <a:endParaRPr lang="en-US"/>
        </a:p>
      </dgm:t>
    </dgm:pt>
    <dgm:pt modelId="{612321CC-026C-4EF5-AFB0-04ECE9625E96}">
      <dgm:prSet/>
      <dgm:spPr/>
      <dgm:t>
        <a:bodyPr/>
        <a:lstStyle/>
        <a:p>
          <a:r>
            <a:rPr lang="en-US"/>
            <a:t>Communication </a:t>
          </a:r>
        </a:p>
      </dgm:t>
    </dgm:pt>
    <dgm:pt modelId="{566FB1DD-7E60-4293-9673-B217E343D562}" type="parTrans" cxnId="{3B12269E-7E33-48FE-8C7B-C87E4DDF7870}">
      <dgm:prSet/>
      <dgm:spPr/>
      <dgm:t>
        <a:bodyPr/>
        <a:lstStyle/>
        <a:p>
          <a:endParaRPr lang="en-US"/>
        </a:p>
      </dgm:t>
    </dgm:pt>
    <dgm:pt modelId="{8E013B9D-D16F-4CA9-9A50-93B368B3A7EE}" type="sibTrans" cxnId="{3B12269E-7E33-48FE-8C7B-C87E4DDF7870}">
      <dgm:prSet/>
      <dgm:spPr/>
      <dgm:t>
        <a:bodyPr/>
        <a:lstStyle/>
        <a:p>
          <a:endParaRPr lang="en-US"/>
        </a:p>
      </dgm:t>
    </dgm:pt>
    <dgm:pt modelId="{33762E48-990F-426F-8090-F97D02059ECD}">
      <dgm:prSet/>
      <dgm:spPr/>
      <dgm:t>
        <a:bodyPr/>
        <a:lstStyle/>
        <a:p>
          <a:r>
            <a:rPr lang="en-US"/>
            <a:t>Advocacy </a:t>
          </a:r>
        </a:p>
      </dgm:t>
    </dgm:pt>
    <dgm:pt modelId="{4E9F863F-3AEB-48BE-AD6F-C6E4A90ACE0E}" type="parTrans" cxnId="{CCC0B4EF-6B2A-4340-AA10-9FB927112A23}">
      <dgm:prSet/>
      <dgm:spPr/>
      <dgm:t>
        <a:bodyPr/>
        <a:lstStyle/>
        <a:p>
          <a:endParaRPr lang="en-US"/>
        </a:p>
      </dgm:t>
    </dgm:pt>
    <dgm:pt modelId="{5963BE7A-88C1-4A1B-AE51-BB0580ED5186}" type="sibTrans" cxnId="{CCC0B4EF-6B2A-4340-AA10-9FB927112A23}">
      <dgm:prSet/>
      <dgm:spPr/>
      <dgm:t>
        <a:bodyPr/>
        <a:lstStyle/>
        <a:p>
          <a:endParaRPr lang="en-US"/>
        </a:p>
      </dgm:t>
    </dgm:pt>
    <dgm:pt modelId="{FEBB5906-36DB-4E86-A82C-12DDAE300FA3}" type="pres">
      <dgm:prSet presAssocID="{4D87EA84-2408-4C62-9D81-6F70DF8EB0B9}" presName="root" presStyleCnt="0">
        <dgm:presLayoutVars>
          <dgm:dir/>
          <dgm:resizeHandles val="exact"/>
        </dgm:presLayoutVars>
      </dgm:prSet>
      <dgm:spPr/>
    </dgm:pt>
    <dgm:pt modelId="{C6615AA8-55B3-448A-8C97-800178ED84C3}" type="pres">
      <dgm:prSet presAssocID="{15DA66F1-410E-4254-A833-15D17F981CA8}" presName="compNode" presStyleCnt="0"/>
      <dgm:spPr/>
    </dgm:pt>
    <dgm:pt modelId="{CE7427BF-E6B4-4D39-BD33-D0A1BFE6A91D}" type="pres">
      <dgm:prSet presAssocID="{15DA66F1-410E-4254-A833-15D17F981CA8}" presName="bgRect" presStyleLbl="bgShp" presStyleIdx="0" presStyleCnt="6"/>
      <dgm:spPr/>
    </dgm:pt>
    <dgm:pt modelId="{7AD9D3A9-96C1-4DD5-8B63-4A903A53E842}" type="pres">
      <dgm:prSet presAssocID="{15DA66F1-410E-4254-A833-15D17F981CA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EFB47BA-CE7E-4616-9DB0-8A3E1F32204F}" type="pres">
      <dgm:prSet presAssocID="{15DA66F1-410E-4254-A833-15D17F981CA8}" presName="spaceRect" presStyleCnt="0"/>
      <dgm:spPr/>
    </dgm:pt>
    <dgm:pt modelId="{88E2CE8E-45CA-44C1-ACB7-E00B5E8ECE72}" type="pres">
      <dgm:prSet presAssocID="{15DA66F1-410E-4254-A833-15D17F981CA8}" presName="parTx" presStyleLbl="revTx" presStyleIdx="0" presStyleCnt="6">
        <dgm:presLayoutVars>
          <dgm:chMax val="0"/>
          <dgm:chPref val="0"/>
        </dgm:presLayoutVars>
      </dgm:prSet>
      <dgm:spPr/>
    </dgm:pt>
    <dgm:pt modelId="{95D83195-A9C5-4CE2-B0F1-BC2022EA4841}" type="pres">
      <dgm:prSet presAssocID="{C1DD2D83-713C-4ECA-89E7-89AF15F0406F}" presName="sibTrans" presStyleCnt="0"/>
      <dgm:spPr/>
    </dgm:pt>
    <dgm:pt modelId="{129B75FD-5737-454F-9633-5F4B42534E42}" type="pres">
      <dgm:prSet presAssocID="{AE6B0E35-5662-48E2-9C16-EDEBD8150F08}" presName="compNode" presStyleCnt="0"/>
      <dgm:spPr/>
    </dgm:pt>
    <dgm:pt modelId="{8CD5AAAB-83D7-4BBB-ACFB-FE84EAD0A819}" type="pres">
      <dgm:prSet presAssocID="{AE6B0E35-5662-48E2-9C16-EDEBD8150F08}" presName="bgRect" presStyleLbl="bgShp" presStyleIdx="1" presStyleCnt="6"/>
      <dgm:spPr/>
    </dgm:pt>
    <dgm:pt modelId="{D21460FF-1631-4ECC-8EDC-24F41767B866}" type="pres">
      <dgm:prSet presAssocID="{AE6B0E35-5662-48E2-9C16-EDEBD8150F0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D1D142E-B643-46A5-91B8-43B0BFDDD054}" type="pres">
      <dgm:prSet presAssocID="{AE6B0E35-5662-48E2-9C16-EDEBD8150F08}" presName="spaceRect" presStyleCnt="0"/>
      <dgm:spPr/>
    </dgm:pt>
    <dgm:pt modelId="{768D321B-9D07-4F46-8B07-C636E58317B5}" type="pres">
      <dgm:prSet presAssocID="{AE6B0E35-5662-48E2-9C16-EDEBD8150F08}" presName="parTx" presStyleLbl="revTx" presStyleIdx="1" presStyleCnt="6">
        <dgm:presLayoutVars>
          <dgm:chMax val="0"/>
          <dgm:chPref val="0"/>
        </dgm:presLayoutVars>
      </dgm:prSet>
      <dgm:spPr/>
    </dgm:pt>
    <dgm:pt modelId="{43C90455-F67A-49B7-B47F-456DBD70876D}" type="pres">
      <dgm:prSet presAssocID="{15932EE7-3FF9-45BC-9ED6-0BDAE32E8E69}" presName="sibTrans" presStyleCnt="0"/>
      <dgm:spPr/>
    </dgm:pt>
    <dgm:pt modelId="{4BDAFEB3-B55B-49D9-83BA-8D3FCE95D02D}" type="pres">
      <dgm:prSet presAssocID="{5267519B-901B-46CD-BAEF-548CE67CA8AF}" presName="compNode" presStyleCnt="0"/>
      <dgm:spPr/>
    </dgm:pt>
    <dgm:pt modelId="{C514892F-703A-4D53-9F5C-3894CF99DD03}" type="pres">
      <dgm:prSet presAssocID="{5267519B-901B-46CD-BAEF-548CE67CA8AF}" presName="bgRect" presStyleLbl="bgShp" presStyleIdx="2" presStyleCnt="6"/>
      <dgm:spPr/>
    </dgm:pt>
    <dgm:pt modelId="{FE40D6F7-DD9E-4AFB-9242-8FA590CF9D47}" type="pres">
      <dgm:prSet presAssocID="{5267519B-901B-46CD-BAEF-548CE67CA8A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E3F157F-7EF1-46BE-9984-A6D3B502FDE4}" type="pres">
      <dgm:prSet presAssocID="{5267519B-901B-46CD-BAEF-548CE67CA8AF}" presName="spaceRect" presStyleCnt="0"/>
      <dgm:spPr/>
    </dgm:pt>
    <dgm:pt modelId="{E5A60CE1-9F71-44F5-9D11-083094A8FDFD}" type="pres">
      <dgm:prSet presAssocID="{5267519B-901B-46CD-BAEF-548CE67CA8AF}" presName="parTx" presStyleLbl="revTx" presStyleIdx="2" presStyleCnt="6">
        <dgm:presLayoutVars>
          <dgm:chMax val="0"/>
          <dgm:chPref val="0"/>
        </dgm:presLayoutVars>
      </dgm:prSet>
      <dgm:spPr/>
    </dgm:pt>
    <dgm:pt modelId="{B2400AB2-456E-4F56-B7A4-F3193B5A6684}" type="pres">
      <dgm:prSet presAssocID="{FDEAF6B1-3EF6-4D4C-B208-F06DD4A2ECBF}" presName="sibTrans" presStyleCnt="0"/>
      <dgm:spPr/>
    </dgm:pt>
    <dgm:pt modelId="{58A0523D-5B2C-464F-9FFB-F0ABC4FB258C}" type="pres">
      <dgm:prSet presAssocID="{1437DB3E-C69E-4091-89DC-EE0FD63BC584}" presName="compNode" presStyleCnt="0"/>
      <dgm:spPr/>
    </dgm:pt>
    <dgm:pt modelId="{C487446C-6956-4713-929C-01E6F6925226}" type="pres">
      <dgm:prSet presAssocID="{1437DB3E-C69E-4091-89DC-EE0FD63BC584}" presName="bgRect" presStyleLbl="bgShp" presStyleIdx="3" presStyleCnt="6"/>
      <dgm:spPr/>
    </dgm:pt>
    <dgm:pt modelId="{970E8D96-0790-4D9A-8A63-0FD2AE5091EA}" type="pres">
      <dgm:prSet presAssocID="{1437DB3E-C69E-4091-89DC-EE0FD63BC58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E6676D4-3A66-4A36-9287-586FBFBE650C}" type="pres">
      <dgm:prSet presAssocID="{1437DB3E-C69E-4091-89DC-EE0FD63BC584}" presName="spaceRect" presStyleCnt="0"/>
      <dgm:spPr/>
    </dgm:pt>
    <dgm:pt modelId="{5DB223FD-C7A6-4480-AB0F-BCDB146CDDB8}" type="pres">
      <dgm:prSet presAssocID="{1437DB3E-C69E-4091-89DC-EE0FD63BC584}" presName="parTx" presStyleLbl="revTx" presStyleIdx="3" presStyleCnt="6">
        <dgm:presLayoutVars>
          <dgm:chMax val="0"/>
          <dgm:chPref val="0"/>
        </dgm:presLayoutVars>
      </dgm:prSet>
      <dgm:spPr/>
    </dgm:pt>
    <dgm:pt modelId="{88287511-C6FC-4AC1-86F6-4E1BF6D95EBD}" type="pres">
      <dgm:prSet presAssocID="{5526C73A-785A-4C92-9249-6CE989935A4D}" presName="sibTrans" presStyleCnt="0"/>
      <dgm:spPr/>
    </dgm:pt>
    <dgm:pt modelId="{BF4C4343-25C9-4E24-AECE-ED8226B843BA}" type="pres">
      <dgm:prSet presAssocID="{612321CC-026C-4EF5-AFB0-04ECE9625E96}" presName="compNode" presStyleCnt="0"/>
      <dgm:spPr/>
    </dgm:pt>
    <dgm:pt modelId="{65263ED2-A9DE-4625-A02F-11101DC762CD}" type="pres">
      <dgm:prSet presAssocID="{612321CC-026C-4EF5-AFB0-04ECE9625E96}" presName="bgRect" presStyleLbl="bgShp" presStyleIdx="4" presStyleCnt="6"/>
      <dgm:spPr/>
    </dgm:pt>
    <dgm:pt modelId="{C1929F1E-183D-4ED8-8EF3-AB170B7C2085}" type="pres">
      <dgm:prSet presAssocID="{612321CC-026C-4EF5-AFB0-04ECE9625E9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6F605F63-5A6F-48DC-94F4-56A3F569D417}" type="pres">
      <dgm:prSet presAssocID="{612321CC-026C-4EF5-AFB0-04ECE9625E96}" presName="spaceRect" presStyleCnt="0"/>
      <dgm:spPr/>
    </dgm:pt>
    <dgm:pt modelId="{8ECBD9EF-2152-48C8-9675-6D897724363B}" type="pres">
      <dgm:prSet presAssocID="{612321CC-026C-4EF5-AFB0-04ECE9625E96}" presName="parTx" presStyleLbl="revTx" presStyleIdx="4" presStyleCnt="6">
        <dgm:presLayoutVars>
          <dgm:chMax val="0"/>
          <dgm:chPref val="0"/>
        </dgm:presLayoutVars>
      </dgm:prSet>
      <dgm:spPr/>
    </dgm:pt>
    <dgm:pt modelId="{9A6D343E-F66C-4248-8E51-AA83E0DB211E}" type="pres">
      <dgm:prSet presAssocID="{8E013B9D-D16F-4CA9-9A50-93B368B3A7EE}" presName="sibTrans" presStyleCnt="0"/>
      <dgm:spPr/>
    </dgm:pt>
    <dgm:pt modelId="{B4476353-60DD-40D6-A6B8-0E00955F730D}" type="pres">
      <dgm:prSet presAssocID="{33762E48-990F-426F-8090-F97D02059ECD}" presName="compNode" presStyleCnt="0"/>
      <dgm:spPr/>
    </dgm:pt>
    <dgm:pt modelId="{1470AD14-8814-47DB-8E25-43AEC12024BF}" type="pres">
      <dgm:prSet presAssocID="{33762E48-990F-426F-8090-F97D02059ECD}" presName="bgRect" presStyleLbl="bgShp" presStyleIdx="5" presStyleCnt="6"/>
      <dgm:spPr/>
    </dgm:pt>
    <dgm:pt modelId="{7EE544CA-A9AD-4818-A674-DFD5F20FCC65}" type="pres">
      <dgm:prSet presAssocID="{33762E48-990F-426F-8090-F97D02059EC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20A2D01-13C0-4ECB-965F-7425949B9830}" type="pres">
      <dgm:prSet presAssocID="{33762E48-990F-426F-8090-F97D02059ECD}" presName="spaceRect" presStyleCnt="0"/>
      <dgm:spPr/>
    </dgm:pt>
    <dgm:pt modelId="{C67568A7-9328-4230-A7AB-D658F75D6247}" type="pres">
      <dgm:prSet presAssocID="{33762E48-990F-426F-8090-F97D02059EC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252BB01-448B-4F1D-9341-8B5BA4A20996}" srcId="{4D87EA84-2408-4C62-9D81-6F70DF8EB0B9}" destId="{1437DB3E-C69E-4091-89DC-EE0FD63BC584}" srcOrd="3" destOrd="0" parTransId="{1F3C05F3-F12E-4642-8B26-30CD621E9156}" sibTransId="{5526C73A-785A-4C92-9249-6CE989935A4D}"/>
    <dgm:cxn modelId="{C3D0E904-E0FF-47D0-82AC-E829363CDFC9}" type="presOf" srcId="{15DA66F1-410E-4254-A833-15D17F981CA8}" destId="{88E2CE8E-45CA-44C1-ACB7-E00B5E8ECE72}" srcOrd="0" destOrd="0" presId="urn:microsoft.com/office/officeart/2018/2/layout/IconVerticalSolidList"/>
    <dgm:cxn modelId="{219A890B-8C6E-4548-9DFD-AD694DA3ADE1}" type="presOf" srcId="{1437DB3E-C69E-4091-89DC-EE0FD63BC584}" destId="{5DB223FD-C7A6-4480-AB0F-BCDB146CDDB8}" srcOrd="0" destOrd="0" presId="urn:microsoft.com/office/officeart/2018/2/layout/IconVerticalSolidList"/>
    <dgm:cxn modelId="{590D1E2D-6012-4AB9-A126-A7C111CC700C}" type="presOf" srcId="{612321CC-026C-4EF5-AFB0-04ECE9625E96}" destId="{8ECBD9EF-2152-48C8-9675-6D897724363B}" srcOrd="0" destOrd="0" presId="urn:microsoft.com/office/officeart/2018/2/layout/IconVerticalSolidList"/>
    <dgm:cxn modelId="{8C4BC747-36D8-4CBF-80D3-CAA5F6B7AAAA}" srcId="{4D87EA84-2408-4C62-9D81-6F70DF8EB0B9}" destId="{AE6B0E35-5662-48E2-9C16-EDEBD8150F08}" srcOrd="1" destOrd="0" parTransId="{178DAC94-938B-4AC3-9D91-52B8C5CDD00E}" sibTransId="{15932EE7-3FF9-45BC-9ED6-0BDAE32E8E69}"/>
    <dgm:cxn modelId="{4F811849-FD9A-441B-9105-1F6C0A4991F0}" srcId="{4D87EA84-2408-4C62-9D81-6F70DF8EB0B9}" destId="{5267519B-901B-46CD-BAEF-548CE67CA8AF}" srcOrd="2" destOrd="0" parTransId="{FF4D51DD-2326-4E44-9992-D79151C55328}" sibTransId="{FDEAF6B1-3EF6-4D4C-B208-F06DD4A2ECBF}"/>
    <dgm:cxn modelId="{42BD6C74-690A-42F8-8BD2-CA97D708F0FE}" type="presOf" srcId="{5267519B-901B-46CD-BAEF-548CE67CA8AF}" destId="{E5A60CE1-9F71-44F5-9D11-083094A8FDFD}" srcOrd="0" destOrd="0" presId="urn:microsoft.com/office/officeart/2018/2/layout/IconVerticalSolidList"/>
    <dgm:cxn modelId="{3FA32D7B-1A59-4D43-B607-37029124A92E}" type="presOf" srcId="{33762E48-990F-426F-8090-F97D02059ECD}" destId="{C67568A7-9328-4230-A7AB-D658F75D6247}" srcOrd="0" destOrd="0" presId="urn:microsoft.com/office/officeart/2018/2/layout/IconVerticalSolidList"/>
    <dgm:cxn modelId="{C6FCB281-7E3D-43C4-A6A7-F6F9EEFAB596}" type="presOf" srcId="{4D87EA84-2408-4C62-9D81-6F70DF8EB0B9}" destId="{FEBB5906-36DB-4E86-A82C-12DDAE300FA3}" srcOrd="0" destOrd="0" presId="urn:microsoft.com/office/officeart/2018/2/layout/IconVerticalSolidList"/>
    <dgm:cxn modelId="{3B12269E-7E33-48FE-8C7B-C87E4DDF7870}" srcId="{4D87EA84-2408-4C62-9D81-6F70DF8EB0B9}" destId="{612321CC-026C-4EF5-AFB0-04ECE9625E96}" srcOrd="4" destOrd="0" parTransId="{566FB1DD-7E60-4293-9673-B217E343D562}" sibTransId="{8E013B9D-D16F-4CA9-9A50-93B368B3A7EE}"/>
    <dgm:cxn modelId="{6B8325AA-5524-446C-B0B9-32BA55FCFE30}" type="presOf" srcId="{AE6B0E35-5662-48E2-9C16-EDEBD8150F08}" destId="{768D321B-9D07-4F46-8B07-C636E58317B5}" srcOrd="0" destOrd="0" presId="urn:microsoft.com/office/officeart/2018/2/layout/IconVerticalSolidList"/>
    <dgm:cxn modelId="{C5F6DFE7-7114-4B76-8134-FBDF43B7C24E}" srcId="{4D87EA84-2408-4C62-9D81-6F70DF8EB0B9}" destId="{15DA66F1-410E-4254-A833-15D17F981CA8}" srcOrd="0" destOrd="0" parTransId="{EC259EA4-3ECE-4B0A-9AE7-9A2F0643BA6B}" sibTransId="{C1DD2D83-713C-4ECA-89E7-89AF15F0406F}"/>
    <dgm:cxn modelId="{CCC0B4EF-6B2A-4340-AA10-9FB927112A23}" srcId="{4D87EA84-2408-4C62-9D81-6F70DF8EB0B9}" destId="{33762E48-990F-426F-8090-F97D02059ECD}" srcOrd="5" destOrd="0" parTransId="{4E9F863F-3AEB-48BE-AD6F-C6E4A90ACE0E}" sibTransId="{5963BE7A-88C1-4A1B-AE51-BB0580ED5186}"/>
    <dgm:cxn modelId="{0D3ACD7A-FF50-40F1-B1AB-984BDEF12F37}" type="presParOf" srcId="{FEBB5906-36DB-4E86-A82C-12DDAE300FA3}" destId="{C6615AA8-55B3-448A-8C97-800178ED84C3}" srcOrd="0" destOrd="0" presId="urn:microsoft.com/office/officeart/2018/2/layout/IconVerticalSolidList"/>
    <dgm:cxn modelId="{260A588D-3E0E-4672-B87F-FCEE9E54F6D8}" type="presParOf" srcId="{C6615AA8-55B3-448A-8C97-800178ED84C3}" destId="{CE7427BF-E6B4-4D39-BD33-D0A1BFE6A91D}" srcOrd="0" destOrd="0" presId="urn:microsoft.com/office/officeart/2018/2/layout/IconVerticalSolidList"/>
    <dgm:cxn modelId="{5BC66DEE-BEC9-4E75-9359-288E5F0468B3}" type="presParOf" srcId="{C6615AA8-55B3-448A-8C97-800178ED84C3}" destId="{7AD9D3A9-96C1-4DD5-8B63-4A903A53E842}" srcOrd="1" destOrd="0" presId="urn:microsoft.com/office/officeart/2018/2/layout/IconVerticalSolidList"/>
    <dgm:cxn modelId="{297DED62-1C70-4764-8265-E5E75FB757B1}" type="presParOf" srcId="{C6615AA8-55B3-448A-8C97-800178ED84C3}" destId="{2EFB47BA-CE7E-4616-9DB0-8A3E1F32204F}" srcOrd="2" destOrd="0" presId="urn:microsoft.com/office/officeart/2018/2/layout/IconVerticalSolidList"/>
    <dgm:cxn modelId="{402F8EAB-23C4-4640-A704-40080B7AF85A}" type="presParOf" srcId="{C6615AA8-55B3-448A-8C97-800178ED84C3}" destId="{88E2CE8E-45CA-44C1-ACB7-E00B5E8ECE72}" srcOrd="3" destOrd="0" presId="urn:microsoft.com/office/officeart/2018/2/layout/IconVerticalSolidList"/>
    <dgm:cxn modelId="{7FB1B8CD-3E34-4C5A-97EC-C703F9A2BD59}" type="presParOf" srcId="{FEBB5906-36DB-4E86-A82C-12DDAE300FA3}" destId="{95D83195-A9C5-4CE2-B0F1-BC2022EA4841}" srcOrd="1" destOrd="0" presId="urn:microsoft.com/office/officeart/2018/2/layout/IconVerticalSolidList"/>
    <dgm:cxn modelId="{DA978CFF-3494-4F83-B4F1-CDAEB178A45F}" type="presParOf" srcId="{FEBB5906-36DB-4E86-A82C-12DDAE300FA3}" destId="{129B75FD-5737-454F-9633-5F4B42534E42}" srcOrd="2" destOrd="0" presId="urn:microsoft.com/office/officeart/2018/2/layout/IconVerticalSolidList"/>
    <dgm:cxn modelId="{0B11DEBE-3C82-4E23-A946-772D03D28D86}" type="presParOf" srcId="{129B75FD-5737-454F-9633-5F4B42534E42}" destId="{8CD5AAAB-83D7-4BBB-ACFB-FE84EAD0A819}" srcOrd="0" destOrd="0" presId="urn:microsoft.com/office/officeart/2018/2/layout/IconVerticalSolidList"/>
    <dgm:cxn modelId="{169073F6-CBD4-42F0-B2AD-F0249A6B320F}" type="presParOf" srcId="{129B75FD-5737-454F-9633-5F4B42534E42}" destId="{D21460FF-1631-4ECC-8EDC-24F41767B866}" srcOrd="1" destOrd="0" presId="urn:microsoft.com/office/officeart/2018/2/layout/IconVerticalSolidList"/>
    <dgm:cxn modelId="{157DA543-8A8C-4BEA-B87F-14B7961902C4}" type="presParOf" srcId="{129B75FD-5737-454F-9633-5F4B42534E42}" destId="{0D1D142E-B643-46A5-91B8-43B0BFDDD054}" srcOrd="2" destOrd="0" presId="urn:microsoft.com/office/officeart/2018/2/layout/IconVerticalSolidList"/>
    <dgm:cxn modelId="{129ABBFB-7873-4A5A-8B23-5E7957490AC5}" type="presParOf" srcId="{129B75FD-5737-454F-9633-5F4B42534E42}" destId="{768D321B-9D07-4F46-8B07-C636E58317B5}" srcOrd="3" destOrd="0" presId="urn:microsoft.com/office/officeart/2018/2/layout/IconVerticalSolidList"/>
    <dgm:cxn modelId="{A8A46F0E-FB10-41E9-9196-C12D22CC86D6}" type="presParOf" srcId="{FEBB5906-36DB-4E86-A82C-12DDAE300FA3}" destId="{43C90455-F67A-49B7-B47F-456DBD70876D}" srcOrd="3" destOrd="0" presId="urn:microsoft.com/office/officeart/2018/2/layout/IconVerticalSolidList"/>
    <dgm:cxn modelId="{D9D62B77-2CF0-4FBD-B308-48EA103B201E}" type="presParOf" srcId="{FEBB5906-36DB-4E86-A82C-12DDAE300FA3}" destId="{4BDAFEB3-B55B-49D9-83BA-8D3FCE95D02D}" srcOrd="4" destOrd="0" presId="urn:microsoft.com/office/officeart/2018/2/layout/IconVerticalSolidList"/>
    <dgm:cxn modelId="{7913C33D-C4ED-4685-BAE5-25561E6026AE}" type="presParOf" srcId="{4BDAFEB3-B55B-49D9-83BA-8D3FCE95D02D}" destId="{C514892F-703A-4D53-9F5C-3894CF99DD03}" srcOrd="0" destOrd="0" presId="urn:microsoft.com/office/officeart/2018/2/layout/IconVerticalSolidList"/>
    <dgm:cxn modelId="{F1526E26-B0B0-4FED-BF7C-31391DB0478E}" type="presParOf" srcId="{4BDAFEB3-B55B-49D9-83BA-8D3FCE95D02D}" destId="{FE40D6F7-DD9E-4AFB-9242-8FA590CF9D47}" srcOrd="1" destOrd="0" presId="urn:microsoft.com/office/officeart/2018/2/layout/IconVerticalSolidList"/>
    <dgm:cxn modelId="{8245F55F-93C5-4DC5-AB4A-4A9B6AAF6E81}" type="presParOf" srcId="{4BDAFEB3-B55B-49D9-83BA-8D3FCE95D02D}" destId="{BE3F157F-7EF1-46BE-9984-A6D3B502FDE4}" srcOrd="2" destOrd="0" presId="urn:microsoft.com/office/officeart/2018/2/layout/IconVerticalSolidList"/>
    <dgm:cxn modelId="{309E9B36-0AD5-4A80-8987-59F19B571BB9}" type="presParOf" srcId="{4BDAFEB3-B55B-49D9-83BA-8D3FCE95D02D}" destId="{E5A60CE1-9F71-44F5-9D11-083094A8FDFD}" srcOrd="3" destOrd="0" presId="urn:microsoft.com/office/officeart/2018/2/layout/IconVerticalSolidList"/>
    <dgm:cxn modelId="{6388061A-59FB-4D1B-9E9E-E25A939BAD6A}" type="presParOf" srcId="{FEBB5906-36DB-4E86-A82C-12DDAE300FA3}" destId="{B2400AB2-456E-4F56-B7A4-F3193B5A6684}" srcOrd="5" destOrd="0" presId="urn:microsoft.com/office/officeart/2018/2/layout/IconVerticalSolidList"/>
    <dgm:cxn modelId="{C41F7703-9BF4-4F7D-BA99-9B74DB713F15}" type="presParOf" srcId="{FEBB5906-36DB-4E86-A82C-12DDAE300FA3}" destId="{58A0523D-5B2C-464F-9FFB-F0ABC4FB258C}" srcOrd="6" destOrd="0" presId="urn:microsoft.com/office/officeart/2018/2/layout/IconVerticalSolidList"/>
    <dgm:cxn modelId="{615886F3-F782-4F76-BAC8-234A3AD7170D}" type="presParOf" srcId="{58A0523D-5B2C-464F-9FFB-F0ABC4FB258C}" destId="{C487446C-6956-4713-929C-01E6F6925226}" srcOrd="0" destOrd="0" presId="urn:microsoft.com/office/officeart/2018/2/layout/IconVerticalSolidList"/>
    <dgm:cxn modelId="{847B1A68-114B-48EE-B7DB-72063DD016C0}" type="presParOf" srcId="{58A0523D-5B2C-464F-9FFB-F0ABC4FB258C}" destId="{970E8D96-0790-4D9A-8A63-0FD2AE5091EA}" srcOrd="1" destOrd="0" presId="urn:microsoft.com/office/officeart/2018/2/layout/IconVerticalSolidList"/>
    <dgm:cxn modelId="{5F0D1837-8B9A-4637-B6D4-6949B1D7C845}" type="presParOf" srcId="{58A0523D-5B2C-464F-9FFB-F0ABC4FB258C}" destId="{8E6676D4-3A66-4A36-9287-586FBFBE650C}" srcOrd="2" destOrd="0" presId="urn:microsoft.com/office/officeart/2018/2/layout/IconVerticalSolidList"/>
    <dgm:cxn modelId="{334A9D9F-9158-49ED-9532-5E947B07B0DE}" type="presParOf" srcId="{58A0523D-5B2C-464F-9FFB-F0ABC4FB258C}" destId="{5DB223FD-C7A6-4480-AB0F-BCDB146CDDB8}" srcOrd="3" destOrd="0" presId="urn:microsoft.com/office/officeart/2018/2/layout/IconVerticalSolidList"/>
    <dgm:cxn modelId="{6FABE9F1-0E38-422A-9F00-4077824DADA3}" type="presParOf" srcId="{FEBB5906-36DB-4E86-A82C-12DDAE300FA3}" destId="{88287511-C6FC-4AC1-86F6-4E1BF6D95EBD}" srcOrd="7" destOrd="0" presId="urn:microsoft.com/office/officeart/2018/2/layout/IconVerticalSolidList"/>
    <dgm:cxn modelId="{1B5773A2-7A21-443B-BC66-C14A8E367D9B}" type="presParOf" srcId="{FEBB5906-36DB-4E86-A82C-12DDAE300FA3}" destId="{BF4C4343-25C9-4E24-AECE-ED8226B843BA}" srcOrd="8" destOrd="0" presId="urn:microsoft.com/office/officeart/2018/2/layout/IconVerticalSolidList"/>
    <dgm:cxn modelId="{EFEE7DF8-6488-4B62-A219-71959C0582B4}" type="presParOf" srcId="{BF4C4343-25C9-4E24-AECE-ED8226B843BA}" destId="{65263ED2-A9DE-4625-A02F-11101DC762CD}" srcOrd="0" destOrd="0" presId="urn:microsoft.com/office/officeart/2018/2/layout/IconVerticalSolidList"/>
    <dgm:cxn modelId="{C36C6639-82E1-44A2-9146-1C0CE4D04085}" type="presParOf" srcId="{BF4C4343-25C9-4E24-AECE-ED8226B843BA}" destId="{C1929F1E-183D-4ED8-8EF3-AB170B7C2085}" srcOrd="1" destOrd="0" presId="urn:microsoft.com/office/officeart/2018/2/layout/IconVerticalSolidList"/>
    <dgm:cxn modelId="{FEAD562D-86E8-4272-BD42-120682F40FEC}" type="presParOf" srcId="{BF4C4343-25C9-4E24-AECE-ED8226B843BA}" destId="{6F605F63-5A6F-48DC-94F4-56A3F569D417}" srcOrd="2" destOrd="0" presId="urn:microsoft.com/office/officeart/2018/2/layout/IconVerticalSolidList"/>
    <dgm:cxn modelId="{BDAB7CC7-B6B2-4133-9409-294553AA9E61}" type="presParOf" srcId="{BF4C4343-25C9-4E24-AECE-ED8226B843BA}" destId="{8ECBD9EF-2152-48C8-9675-6D897724363B}" srcOrd="3" destOrd="0" presId="urn:microsoft.com/office/officeart/2018/2/layout/IconVerticalSolidList"/>
    <dgm:cxn modelId="{64809791-84E2-463B-BBDF-7A95A6B96F68}" type="presParOf" srcId="{FEBB5906-36DB-4E86-A82C-12DDAE300FA3}" destId="{9A6D343E-F66C-4248-8E51-AA83E0DB211E}" srcOrd="9" destOrd="0" presId="urn:microsoft.com/office/officeart/2018/2/layout/IconVerticalSolidList"/>
    <dgm:cxn modelId="{DC603B03-63CF-4A1B-98FF-5BA0BD2E3256}" type="presParOf" srcId="{FEBB5906-36DB-4E86-A82C-12DDAE300FA3}" destId="{B4476353-60DD-40D6-A6B8-0E00955F730D}" srcOrd="10" destOrd="0" presId="urn:microsoft.com/office/officeart/2018/2/layout/IconVerticalSolidList"/>
    <dgm:cxn modelId="{B632C5D6-8CF7-4425-AB15-38BE0841BEFF}" type="presParOf" srcId="{B4476353-60DD-40D6-A6B8-0E00955F730D}" destId="{1470AD14-8814-47DB-8E25-43AEC12024BF}" srcOrd="0" destOrd="0" presId="urn:microsoft.com/office/officeart/2018/2/layout/IconVerticalSolidList"/>
    <dgm:cxn modelId="{3C1618DE-6E9C-41DF-9944-16367B3A00A9}" type="presParOf" srcId="{B4476353-60DD-40D6-A6B8-0E00955F730D}" destId="{7EE544CA-A9AD-4818-A674-DFD5F20FCC65}" srcOrd="1" destOrd="0" presId="urn:microsoft.com/office/officeart/2018/2/layout/IconVerticalSolidList"/>
    <dgm:cxn modelId="{F7B0AB85-E3E3-4A58-AA4E-A020CF946BEC}" type="presParOf" srcId="{B4476353-60DD-40D6-A6B8-0E00955F730D}" destId="{E20A2D01-13C0-4ECB-965F-7425949B9830}" srcOrd="2" destOrd="0" presId="urn:microsoft.com/office/officeart/2018/2/layout/IconVerticalSolidList"/>
    <dgm:cxn modelId="{C0FC6951-8070-48EC-9739-6C012A51B6D3}" type="presParOf" srcId="{B4476353-60DD-40D6-A6B8-0E00955F730D}" destId="{C67568A7-9328-4230-A7AB-D658F75D62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3338B0-51C9-407E-BE1E-52D9055E457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B7724C8-1E1D-44E5-B20F-0D5A0BACE1FC}">
      <dgm:prSet/>
      <dgm:spPr/>
      <dgm:t>
        <a:bodyPr/>
        <a:lstStyle/>
        <a:p>
          <a:pPr>
            <a:defRPr cap="all"/>
          </a:pPr>
          <a:r>
            <a:rPr lang="en-US"/>
            <a:t>Grocery Recovery</a:t>
          </a:r>
        </a:p>
      </dgm:t>
    </dgm:pt>
    <dgm:pt modelId="{549310C6-130F-46EE-878B-A9B482686DAC}" type="parTrans" cxnId="{601D08A5-A9C1-4582-B3D8-8863D33DECD0}">
      <dgm:prSet/>
      <dgm:spPr/>
      <dgm:t>
        <a:bodyPr/>
        <a:lstStyle/>
        <a:p>
          <a:endParaRPr lang="en-US"/>
        </a:p>
      </dgm:t>
    </dgm:pt>
    <dgm:pt modelId="{424D53D5-093D-4C53-98DF-774587590101}" type="sibTrans" cxnId="{601D08A5-A9C1-4582-B3D8-8863D33DECD0}">
      <dgm:prSet/>
      <dgm:spPr/>
      <dgm:t>
        <a:bodyPr/>
        <a:lstStyle/>
        <a:p>
          <a:endParaRPr lang="en-US"/>
        </a:p>
      </dgm:t>
    </dgm:pt>
    <dgm:pt modelId="{69B949D8-2FAC-44DC-86A7-83C037A585AB}">
      <dgm:prSet/>
      <dgm:spPr/>
      <dgm:t>
        <a:bodyPr/>
        <a:lstStyle/>
        <a:p>
          <a:pPr>
            <a:defRPr cap="all"/>
          </a:pPr>
          <a:r>
            <a:rPr lang="en-US"/>
            <a:t>Donations</a:t>
          </a:r>
        </a:p>
      </dgm:t>
    </dgm:pt>
    <dgm:pt modelId="{721F7EA9-4FC6-4680-80E1-9D943B4AC157}" type="parTrans" cxnId="{137B7984-08BF-40E5-A270-740934052D00}">
      <dgm:prSet/>
      <dgm:spPr/>
      <dgm:t>
        <a:bodyPr/>
        <a:lstStyle/>
        <a:p>
          <a:endParaRPr lang="en-US"/>
        </a:p>
      </dgm:t>
    </dgm:pt>
    <dgm:pt modelId="{8CD42650-A038-4894-806F-F310F22C786F}" type="sibTrans" cxnId="{137B7984-08BF-40E5-A270-740934052D00}">
      <dgm:prSet/>
      <dgm:spPr/>
      <dgm:t>
        <a:bodyPr/>
        <a:lstStyle/>
        <a:p>
          <a:endParaRPr lang="en-US"/>
        </a:p>
      </dgm:t>
    </dgm:pt>
    <dgm:pt modelId="{D32352FA-A63A-4CE3-944D-1EC0DEBBAB49}">
      <dgm:prSet/>
      <dgm:spPr/>
      <dgm:t>
        <a:bodyPr/>
        <a:lstStyle/>
        <a:p>
          <a:pPr>
            <a:defRPr cap="all"/>
          </a:pPr>
          <a:r>
            <a:rPr lang="en-US"/>
            <a:t>Federal Commodities</a:t>
          </a:r>
        </a:p>
      </dgm:t>
    </dgm:pt>
    <dgm:pt modelId="{5DBC338A-1B67-40AC-B9BB-BDF55E3DBE3C}" type="parTrans" cxnId="{9001B50F-89EA-47E6-9D02-D0F80C111BC4}">
      <dgm:prSet/>
      <dgm:spPr/>
      <dgm:t>
        <a:bodyPr/>
        <a:lstStyle/>
        <a:p>
          <a:endParaRPr lang="en-US"/>
        </a:p>
      </dgm:t>
    </dgm:pt>
    <dgm:pt modelId="{AF80299D-B762-421C-B76D-2C5587F4CB10}" type="sibTrans" cxnId="{9001B50F-89EA-47E6-9D02-D0F80C111BC4}">
      <dgm:prSet/>
      <dgm:spPr/>
      <dgm:t>
        <a:bodyPr/>
        <a:lstStyle/>
        <a:p>
          <a:endParaRPr lang="en-US"/>
        </a:p>
      </dgm:t>
    </dgm:pt>
    <dgm:pt modelId="{AF15F085-518D-4227-9CE1-986E37AE935C}">
      <dgm:prSet/>
      <dgm:spPr/>
      <dgm:t>
        <a:bodyPr/>
        <a:lstStyle/>
        <a:p>
          <a:pPr>
            <a:defRPr cap="all"/>
          </a:pPr>
          <a:r>
            <a:rPr lang="en-US"/>
            <a:t>Purchased</a:t>
          </a:r>
        </a:p>
      </dgm:t>
    </dgm:pt>
    <dgm:pt modelId="{F72068F6-1E34-4E1A-A367-6214AF1EAF3B}" type="parTrans" cxnId="{5C201823-54AF-4F16-886E-3C5C279AEC0B}">
      <dgm:prSet/>
      <dgm:spPr/>
      <dgm:t>
        <a:bodyPr/>
        <a:lstStyle/>
        <a:p>
          <a:endParaRPr lang="en-US"/>
        </a:p>
      </dgm:t>
    </dgm:pt>
    <dgm:pt modelId="{99B3D6E8-7F79-4308-8668-68A19931A054}" type="sibTrans" cxnId="{5C201823-54AF-4F16-886E-3C5C279AEC0B}">
      <dgm:prSet/>
      <dgm:spPr/>
      <dgm:t>
        <a:bodyPr/>
        <a:lstStyle/>
        <a:p>
          <a:endParaRPr lang="en-US"/>
        </a:p>
      </dgm:t>
    </dgm:pt>
    <dgm:pt modelId="{37266122-4101-4499-9DFE-85DF98551777}" type="pres">
      <dgm:prSet presAssocID="{683338B0-51C9-407E-BE1E-52D9055E457F}" presName="root" presStyleCnt="0">
        <dgm:presLayoutVars>
          <dgm:dir/>
          <dgm:resizeHandles val="exact"/>
        </dgm:presLayoutVars>
      </dgm:prSet>
      <dgm:spPr/>
    </dgm:pt>
    <dgm:pt modelId="{EF0A28CD-5B89-4452-A500-422D50BEF5DB}" type="pres">
      <dgm:prSet presAssocID="{CB7724C8-1E1D-44E5-B20F-0D5A0BACE1FC}" presName="compNode" presStyleCnt="0"/>
      <dgm:spPr/>
    </dgm:pt>
    <dgm:pt modelId="{D8958BA8-F2B3-4AE2-AB36-EEFBD155B8C4}" type="pres">
      <dgm:prSet presAssocID="{CB7724C8-1E1D-44E5-B20F-0D5A0BACE1FC}" presName="iconBgRect" presStyleLbl="bgShp" presStyleIdx="0" presStyleCnt="4"/>
      <dgm:spPr/>
    </dgm:pt>
    <dgm:pt modelId="{E59C0937-DA48-4C33-88DA-72136ACF68E6}" type="pres">
      <dgm:prSet presAssocID="{CB7724C8-1E1D-44E5-B20F-0D5A0BACE1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6F75BEA-4AB5-4755-97AF-7CEBC74580DA}" type="pres">
      <dgm:prSet presAssocID="{CB7724C8-1E1D-44E5-B20F-0D5A0BACE1FC}" presName="spaceRect" presStyleCnt="0"/>
      <dgm:spPr/>
    </dgm:pt>
    <dgm:pt modelId="{CEB30050-0E91-4EC6-A008-4027403B45F1}" type="pres">
      <dgm:prSet presAssocID="{CB7724C8-1E1D-44E5-B20F-0D5A0BACE1FC}" presName="textRect" presStyleLbl="revTx" presStyleIdx="0" presStyleCnt="4">
        <dgm:presLayoutVars>
          <dgm:chMax val="1"/>
          <dgm:chPref val="1"/>
        </dgm:presLayoutVars>
      </dgm:prSet>
      <dgm:spPr/>
    </dgm:pt>
    <dgm:pt modelId="{0764ABA9-928F-4B0F-AA94-B052E0577B56}" type="pres">
      <dgm:prSet presAssocID="{424D53D5-093D-4C53-98DF-774587590101}" presName="sibTrans" presStyleCnt="0"/>
      <dgm:spPr/>
    </dgm:pt>
    <dgm:pt modelId="{7A48C02D-A20E-489B-8520-CDB54EB4BAA3}" type="pres">
      <dgm:prSet presAssocID="{69B949D8-2FAC-44DC-86A7-83C037A585AB}" presName="compNode" presStyleCnt="0"/>
      <dgm:spPr/>
    </dgm:pt>
    <dgm:pt modelId="{3F6DF116-594C-477B-AA54-ECEB15DD1364}" type="pres">
      <dgm:prSet presAssocID="{69B949D8-2FAC-44DC-86A7-83C037A585AB}" presName="iconBgRect" presStyleLbl="bgShp" presStyleIdx="1" presStyleCnt="4"/>
      <dgm:spPr/>
    </dgm:pt>
    <dgm:pt modelId="{64FF4D96-9DBC-4286-961C-AC552DB3BBF1}" type="pres">
      <dgm:prSet presAssocID="{69B949D8-2FAC-44DC-86A7-83C037A585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80CC856-2668-4182-B218-3CD20FA4B70B}" type="pres">
      <dgm:prSet presAssocID="{69B949D8-2FAC-44DC-86A7-83C037A585AB}" presName="spaceRect" presStyleCnt="0"/>
      <dgm:spPr/>
    </dgm:pt>
    <dgm:pt modelId="{78668B1A-6093-4FA0-A42C-0909540BD050}" type="pres">
      <dgm:prSet presAssocID="{69B949D8-2FAC-44DC-86A7-83C037A585AB}" presName="textRect" presStyleLbl="revTx" presStyleIdx="1" presStyleCnt="4">
        <dgm:presLayoutVars>
          <dgm:chMax val="1"/>
          <dgm:chPref val="1"/>
        </dgm:presLayoutVars>
      </dgm:prSet>
      <dgm:spPr/>
    </dgm:pt>
    <dgm:pt modelId="{8AA9D5A7-FD1A-4C4B-B2A5-8D71A99100DA}" type="pres">
      <dgm:prSet presAssocID="{8CD42650-A038-4894-806F-F310F22C786F}" presName="sibTrans" presStyleCnt="0"/>
      <dgm:spPr/>
    </dgm:pt>
    <dgm:pt modelId="{F943116C-AF66-429C-A366-ECC7ACC512DD}" type="pres">
      <dgm:prSet presAssocID="{D32352FA-A63A-4CE3-944D-1EC0DEBBAB49}" presName="compNode" presStyleCnt="0"/>
      <dgm:spPr/>
    </dgm:pt>
    <dgm:pt modelId="{A7CEF129-83EA-4B42-82F0-88DF76D026C6}" type="pres">
      <dgm:prSet presAssocID="{D32352FA-A63A-4CE3-944D-1EC0DEBBAB49}" presName="iconBgRect" presStyleLbl="bgShp" presStyleIdx="2" presStyleCnt="4"/>
      <dgm:spPr/>
    </dgm:pt>
    <dgm:pt modelId="{D1DE0463-87C2-4E54-819C-29075300FEDD}" type="pres">
      <dgm:prSet presAssocID="{D32352FA-A63A-4CE3-944D-1EC0DEBBAB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A31BD1B-09A5-4584-A7C1-6BBE07C6ED3C}" type="pres">
      <dgm:prSet presAssocID="{D32352FA-A63A-4CE3-944D-1EC0DEBBAB49}" presName="spaceRect" presStyleCnt="0"/>
      <dgm:spPr/>
    </dgm:pt>
    <dgm:pt modelId="{F8646602-4733-40A3-BB13-9709E4BB1DAC}" type="pres">
      <dgm:prSet presAssocID="{D32352FA-A63A-4CE3-944D-1EC0DEBBAB49}" presName="textRect" presStyleLbl="revTx" presStyleIdx="2" presStyleCnt="4">
        <dgm:presLayoutVars>
          <dgm:chMax val="1"/>
          <dgm:chPref val="1"/>
        </dgm:presLayoutVars>
      </dgm:prSet>
      <dgm:spPr/>
    </dgm:pt>
    <dgm:pt modelId="{6E9F2A67-0DB1-4DCB-BBAD-35BAAFD75087}" type="pres">
      <dgm:prSet presAssocID="{AF80299D-B762-421C-B76D-2C5587F4CB10}" presName="sibTrans" presStyleCnt="0"/>
      <dgm:spPr/>
    </dgm:pt>
    <dgm:pt modelId="{7D5F2116-25C6-4D7D-95D6-65C19A97DD87}" type="pres">
      <dgm:prSet presAssocID="{AF15F085-518D-4227-9CE1-986E37AE935C}" presName="compNode" presStyleCnt="0"/>
      <dgm:spPr/>
    </dgm:pt>
    <dgm:pt modelId="{9B2C6E09-C4B0-493A-981D-146422A6690A}" type="pres">
      <dgm:prSet presAssocID="{AF15F085-518D-4227-9CE1-986E37AE935C}" presName="iconBgRect" presStyleLbl="bgShp" presStyleIdx="3" presStyleCnt="4"/>
      <dgm:spPr/>
    </dgm:pt>
    <dgm:pt modelId="{59A8604F-60E4-4BA4-84A6-54EDB0E3F5EF}" type="pres">
      <dgm:prSet presAssocID="{AF15F085-518D-4227-9CE1-986E37AE93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CF1F042E-E968-46CF-938B-8BFCB7006A4F}" type="pres">
      <dgm:prSet presAssocID="{AF15F085-518D-4227-9CE1-986E37AE935C}" presName="spaceRect" presStyleCnt="0"/>
      <dgm:spPr/>
    </dgm:pt>
    <dgm:pt modelId="{D93A7263-1288-474D-B639-E51FCEE31D70}" type="pres">
      <dgm:prSet presAssocID="{AF15F085-518D-4227-9CE1-986E37AE93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01B50F-89EA-47E6-9D02-D0F80C111BC4}" srcId="{683338B0-51C9-407E-BE1E-52D9055E457F}" destId="{D32352FA-A63A-4CE3-944D-1EC0DEBBAB49}" srcOrd="2" destOrd="0" parTransId="{5DBC338A-1B67-40AC-B9BB-BDF55E3DBE3C}" sibTransId="{AF80299D-B762-421C-B76D-2C5587F4CB10}"/>
    <dgm:cxn modelId="{5C201823-54AF-4F16-886E-3C5C279AEC0B}" srcId="{683338B0-51C9-407E-BE1E-52D9055E457F}" destId="{AF15F085-518D-4227-9CE1-986E37AE935C}" srcOrd="3" destOrd="0" parTransId="{F72068F6-1E34-4E1A-A367-6214AF1EAF3B}" sibTransId="{99B3D6E8-7F79-4308-8668-68A19931A054}"/>
    <dgm:cxn modelId="{499EBA60-F80F-499B-9715-73D14E7C1B68}" type="presOf" srcId="{69B949D8-2FAC-44DC-86A7-83C037A585AB}" destId="{78668B1A-6093-4FA0-A42C-0909540BD050}" srcOrd="0" destOrd="0" presId="urn:microsoft.com/office/officeart/2018/5/layout/IconCircleLabelList"/>
    <dgm:cxn modelId="{2A064D6F-0A07-4C42-BD68-4CBF6D2F334E}" type="presOf" srcId="{CB7724C8-1E1D-44E5-B20F-0D5A0BACE1FC}" destId="{CEB30050-0E91-4EC6-A008-4027403B45F1}" srcOrd="0" destOrd="0" presId="urn:microsoft.com/office/officeart/2018/5/layout/IconCircleLabelList"/>
    <dgm:cxn modelId="{66482B74-DB22-48A4-B898-14A70725E961}" type="presOf" srcId="{AF15F085-518D-4227-9CE1-986E37AE935C}" destId="{D93A7263-1288-474D-B639-E51FCEE31D70}" srcOrd="0" destOrd="0" presId="urn:microsoft.com/office/officeart/2018/5/layout/IconCircleLabelList"/>
    <dgm:cxn modelId="{33483F7F-DECD-4119-8A7E-9AAA10EF0AE1}" type="presOf" srcId="{D32352FA-A63A-4CE3-944D-1EC0DEBBAB49}" destId="{F8646602-4733-40A3-BB13-9709E4BB1DAC}" srcOrd="0" destOrd="0" presId="urn:microsoft.com/office/officeart/2018/5/layout/IconCircleLabelList"/>
    <dgm:cxn modelId="{137B7984-08BF-40E5-A270-740934052D00}" srcId="{683338B0-51C9-407E-BE1E-52D9055E457F}" destId="{69B949D8-2FAC-44DC-86A7-83C037A585AB}" srcOrd="1" destOrd="0" parTransId="{721F7EA9-4FC6-4680-80E1-9D943B4AC157}" sibTransId="{8CD42650-A038-4894-806F-F310F22C786F}"/>
    <dgm:cxn modelId="{601D08A5-A9C1-4582-B3D8-8863D33DECD0}" srcId="{683338B0-51C9-407E-BE1E-52D9055E457F}" destId="{CB7724C8-1E1D-44E5-B20F-0D5A0BACE1FC}" srcOrd="0" destOrd="0" parTransId="{549310C6-130F-46EE-878B-A9B482686DAC}" sibTransId="{424D53D5-093D-4C53-98DF-774587590101}"/>
    <dgm:cxn modelId="{C8F92DE1-FE3E-41FF-B639-C8A53E037824}" type="presOf" srcId="{683338B0-51C9-407E-BE1E-52D9055E457F}" destId="{37266122-4101-4499-9DFE-85DF98551777}" srcOrd="0" destOrd="0" presId="urn:microsoft.com/office/officeart/2018/5/layout/IconCircleLabelList"/>
    <dgm:cxn modelId="{1B0E84EA-8443-477D-AFE0-8F7C6482F47E}" type="presParOf" srcId="{37266122-4101-4499-9DFE-85DF98551777}" destId="{EF0A28CD-5B89-4452-A500-422D50BEF5DB}" srcOrd="0" destOrd="0" presId="urn:microsoft.com/office/officeart/2018/5/layout/IconCircleLabelList"/>
    <dgm:cxn modelId="{55272E22-B009-459B-9E33-E8757C51B8CF}" type="presParOf" srcId="{EF0A28CD-5B89-4452-A500-422D50BEF5DB}" destId="{D8958BA8-F2B3-4AE2-AB36-EEFBD155B8C4}" srcOrd="0" destOrd="0" presId="urn:microsoft.com/office/officeart/2018/5/layout/IconCircleLabelList"/>
    <dgm:cxn modelId="{C6AA95BA-42C6-4E4F-B8AB-7FFC9A94C2FB}" type="presParOf" srcId="{EF0A28CD-5B89-4452-A500-422D50BEF5DB}" destId="{E59C0937-DA48-4C33-88DA-72136ACF68E6}" srcOrd="1" destOrd="0" presId="urn:microsoft.com/office/officeart/2018/5/layout/IconCircleLabelList"/>
    <dgm:cxn modelId="{C7403532-E8E9-492C-A2EF-73BFE1CED517}" type="presParOf" srcId="{EF0A28CD-5B89-4452-A500-422D50BEF5DB}" destId="{C6F75BEA-4AB5-4755-97AF-7CEBC74580DA}" srcOrd="2" destOrd="0" presId="urn:microsoft.com/office/officeart/2018/5/layout/IconCircleLabelList"/>
    <dgm:cxn modelId="{351DA3DC-E44B-4618-9CA5-23715BF4E1E0}" type="presParOf" srcId="{EF0A28CD-5B89-4452-A500-422D50BEF5DB}" destId="{CEB30050-0E91-4EC6-A008-4027403B45F1}" srcOrd="3" destOrd="0" presId="urn:microsoft.com/office/officeart/2018/5/layout/IconCircleLabelList"/>
    <dgm:cxn modelId="{52F9EB0C-830F-4ABA-91D7-7566A6D104A6}" type="presParOf" srcId="{37266122-4101-4499-9DFE-85DF98551777}" destId="{0764ABA9-928F-4B0F-AA94-B052E0577B56}" srcOrd="1" destOrd="0" presId="urn:microsoft.com/office/officeart/2018/5/layout/IconCircleLabelList"/>
    <dgm:cxn modelId="{9FEADF10-79A7-4CB3-A6CC-11321216A6C4}" type="presParOf" srcId="{37266122-4101-4499-9DFE-85DF98551777}" destId="{7A48C02D-A20E-489B-8520-CDB54EB4BAA3}" srcOrd="2" destOrd="0" presId="urn:microsoft.com/office/officeart/2018/5/layout/IconCircleLabelList"/>
    <dgm:cxn modelId="{E234AC9E-17C2-4CC7-8F18-4A93A6594403}" type="presParOf" srcId="{7A48C02D-A20E-489B-8520-CDB54EB4BAA3}" destId="{3F6DF116-594C-477B-AA54-ECEB15DD1364}" srcOrd="0" destOrd="0" presId="urn:microsoft.com/office/officeart/2018/5/layout/IconCircleLabelList"/>
    <dgm:cxn modelId="{E0164C6A-DB8A-4EBE-B5EB-5AC4AB796AA8}" type="presParOf" srcId="{7A48C02D-A20E-489B-8520-CDB54EB4BAA3}" destId="{64FF4D96-9DBC-4286-961C-AC552DB3BBF1}" srcOrd="1" destOrd="0" presId="urn:microsoft.com/office/officeart/2018/5/layout/IconCircleLabelList"/>
    <dgm:cxn modelId="{E2A656AC-CA94-4BBE-96F6-330219011D23}" type="presParOf" srcId="{7A48C02D-A20E-489B-8520-CDB54EB4BAA3}" destId="{580CC856-2668-4182-B218-3CD20FA4B70B}" srcOrd="2" destOrd="0" presId="urn:microsoft.com/office/officeart/2018/5/layout/IconCircleLabelList"/>
    <dgm:cxn modelId="{1694C88C-C9E3-4DD6-9AA2-732BE9175884}" type="presParOf" srcId="{7A48C02D-A20E-489B-8520-CDB54EB4BAA3}" destId="{78668B1A-6093-4FA0-A42C-0909540BD050}" srcOrd="3" destOrd="0" presId="urn:microsoft.com/office/officeart/2018/5/layout/IconCircleLabelList"/>
    <dgm:cxn modelId="{858D2323-22D2-4185-B179-2009CF43C466}" type="presParOf" srcId="{37266122-4101-4499-9DFE-85DF98551777}" destId="{8AA9D5A7-FD1A-4C4B-B2A5-8D71A99100DA}" srcOrd="3" destOrd="0" presId="urn:microsoft.com/office/officeart/2018/5/layout/IconCircleLabelList"/>
    <dgm:cxn modelId="{22AEE232-D295-4FBD-AD07-A0D469D4FCEA}" type="presParOf" srcId="{37266122-4101-4499-9DFE-85DF98551777}" destId="{F943116C-AF66-429C-A366-ECC7ACC512DD}" srcOrd="4" destOrd="0" presId="urn:microsoft.com/office/officeart/2018/5/layout/IconCircleLabelList"/>
    <dgm:cxn modelId="{FE3730DF-D09D-451E-9139-3EDA67029FB3}" type="presParOf" srcId="{F943116C-AF66-429C-A366-ECC7ACC512DD}" destId="{A7CEF129-83EA-4B42-82F0-88DF76D026C6}" srcOrd="0" destOrd="0" presId="urn:microsoft.com/office/officeart/2018/5/layout/IconCircleLabelList"/>
    <dgm:cxn modelId="{54431338-8BA3-4598-948E-3CEC0F63C611}" type="presParOf" srcId="{F943116C-AF66-429C-A366-ECC7ACC512DD}" destId="{D1DE0463-87C2-4E54-819C-29075300FEDD}" srcOrd="1" destOrd="0" presId="urn:microsoft.com/office/officeart/2018/5/layout/IconCircleLabelList"/>
    <dgm:cxn modelId="{0D8D7FC7-8C07-47C3-B062-00365C3AC957}" type="presParOf" srcId="{F943116C-AF66-429C-A366-ECC7ACC512DD}" destId="{1A31BD1B-09A5-4584-A7C1-6BBE07C6ED3C}" srcOrd="2" destOrd="0" presId="urn:microsoft.com/office/officeart/2018/5/layout/IconCircleLabelList"/>
    <dgm:cxn modelId="{09499AFE-3036-4976-93EB-9EE86753C559}" type="presParOf" srcId="{F943116C-AF66-429C-A366-ECC7ACC512DD}" destId="{F8646602-4733-40A3-BB13-9709E4BB1DAC}" srcOrd="3" destOrd="0" presId="urn:microsoft.com/office/officeart/2018/5/layout/IconCircleLabelList"/>
    <dgm:cxn modelId="{3FCDF3DC-E772-4D39-8DF1-39E87173BF9D}" type="presParOf" srcId="{37266122-4101-4499-9DFE-85DF98551777}" destId="{6E9F2A67-0DB1-4DCB-BBAD-35BAAFD75087}" srcOrd="5" destOrd="0" presId="urn:microsoft.com/office/officeart/2018/5/layout/IconCircleLabelList"/>
    <dgm:cxn modelId="{E745B58F-7D4C-4711-9B18-6DCF5D64AD1C}" type="presParOf" srcId="{37266122-4101-4499-9DFE-85DF98551777}" destId="{7D5F2116-25C6-4D7D-95D6-65C19A97DD87}" srcOrd="6" destOrd="0" presId="urn:microsoft.com/office/officeart/2018/5/layout/IconCircleLabelList"/>
    <dgm:cxn modelId="{B448E560-453E-49C6-B55B-88EE8B276883}" type="presParOf" srcId="{7D5F2116-25C6-4D7D-95D6-65C19A97DD87}" destId="{9B2C6E09-C4B0-493A-981D-146422A6690A}" srcOrd="0" destOrd="0" presId="urn:microsoft.com/office/officeart/2018/5/layout/IconCircleLabelList"/>
    <dgm:cxn modelId="{B5E09D73-CE09-4B19-8E81-828037F4B85D}" type="presParOf" srcId="{7D5F2116-25C6-4D7D-95D6-65C19A97DD87}" destId="{59A8604F-60E4-4BA4-84A6-54EDB0E3F5EF}" srcOrd="1" destOrd="0" presId="urn:microsoft.com/office/officeart/2018/5/layout/IconCircleLabelList"/>
    <dgm:cxn modelId="{BCC999BA-9985-47B5-A4CF-0535CD41437B}" type="presParOf" srcId="{7D5F2116-25C6-4D7D-95D6-65C19A97DD87}" destId="{CF1F042E-E968-46CF-938B-8BFCB7006A4F}" srcOrd="2" destOrd="0" presId="urn:microsoft.com/office/officeart/2018/5/layout/IconCircleLabelList"/>
    <dgm:cxn modelId="{82619E42-A5BD-4775-8671-10BCBA0600A8}" type="presParOf" srcId="{7D5F2116-25C6-4D7D-95D6-65C19A97DD87}" destId="{D93A7263-1288-474D-B639-E51FCEE31D7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35426D-F530-47FD-BDCC-00C891ED727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2818B5E-310E-4874-A3C3-4D55112213D2}">
      <dgm:prSet/>
      <dgm:spPr/>
      <dgm:t>
        <a:bodyPr/>
        <a:lstStyle/>
        <a:p>
          <a:r>
            <a:rPr lang="en-US"/>
            <a:t>Food Service</a:t>
          </a:r>
        </a:p>
      </dgm:t>
    </dgm:pt>
    <dgm:pt modelId="{6FDC6A00-7DA1-4B14-9468-C67B0CDDC9BA}" type="parTrans" cxnId="{F349E387-FC6B-48DB-BF0B-19EAF71C53FC}">
      <dgm:prSet/>
      <dgm:spPr/>
      <dgm:t>
        <a:bodyPr/>
        <a:lstStyle/>
        <a:p>
          <a:endParaRPr lang="en-US"/>
        </a:p>
      </dgm:t>
    </dgm:pt>
    <dgm:pt modelId="{675DEBEC-8464-4F3C-9B09-0D1A91C148C8}" type="sibTrans" cxnId="{F349E387-FC6B-48DB-BF0B-19EAF71C53FC}">
      <dgm:prSet/>
      <dgm:spPr/>
      <dgm:t>
        <a:bodyPr/>
        <a:lstStyle/>
        <a:p>
          <a:endParaRPr lang="en-US"/>
        </a:p>
      </dgm:t>
    </dgm:pt>
    <dgm:pt modelId="{F5D3BBE1-A82A-4144-BE54-160C0314A628}">
      <dgm:prSet/>
      <dgm:spPr/>
      <dgm:t>
        <a:bodyPr/>
        <a:lstStyle/>
        <a:p>
          <a:r>
            <a:rPr lang="en-US"/>
            <a:t>Pantries</a:t>
          </a:r>
        </a:p>
      </dgm:t>
    </dgm:pt>
    <dgm:pt modelId="{4D6A3401-3B9A-42A4-8F38-15D55B2CF0A1}" type="parTrans" cxnId="{EB516E41-B689-44D1-A2AE-BD59CBD6A28C}">
      <dgm:prSet/>
      <dgm:spPr/>
      <dgm:t>
        <a:bodyPr/>
        <a:lstStyle/>
        <a:p>
          <a:endParaRPr lang="en-US"/>
        </a:p>
      </dgm:t>
    </dgm:pt>
    <dgm:pt modelId="{F2D4AD64-78F0-43FF-B5FA-75514B354BC1}" type="sibTrans" cxnId="{EB516E41-B689-44D1-A2AE-BD59CBD6A28C}">
      <dgm:prSet/>
      <dgm:spPr/>
      <dgm:t>
        <a:bodyPr/>
        <a:lstStyle/>
        <a:p>
          <a:endParaRPr lang="en-US"/>
        </a:p>
      </dgm:t>
    </dgm:pt>
    <dgm:pt modelId="{F9340B11-F5E8-446B-BFE3-9336831EA480}">
      <dgm:prSet/>
      <dgm:spPr/>
      <dgm:t>
        <a:bodyPr/>
        <a:lstStyle/>
        <a:p>
          <a:r>
            <a:rPr lang="en-US"/>
            <a:t>Residential Programs</a:t>
          </a:r>
        </a:p>
      </dgm:t>
    </dgm:pt>
    <dgm:pt modelId="{8FD71EDE-CB54-4FC0-A03C-FFF69020DA8C}" type="parTrans" cxnId="{FCB44E82-575C-4EB1-BEA4-503849BD374B}">
      <dgm:prSet/>
      <dgm:spPr/>
      <dgm:t>
        <a:bodyPr/>
        <a:lstStyle/>
        <a:p>
          <a:endParaRPr lang="en-US"/>
        </a:p>
      </dgm:t>
    </dgm:pt>
    <dgm:pt modelId="{2E94AEBF-2C4F-4FF4-AE73-5FEBA19796DD}" type="sibTrans" cxnId="{FCB44E82-575C-4EB1-BEA4-503849BD374B}">
      <dgm:prSet/>
      <dgm:spPr/>
      <dgm:t>
        <a:bodyPr/>
        <a:lstStyle/>
        <a:p>
          <a:endParaRPr lang="en-US"/>
        </a:p>
      </dgm:t>
    </dgm:pt>
    <dgm:pt modelId="{9E40B9EC-D47A-4A87-8EFE-AB5493A7528A}">
      <dgm:prSet/>
      <dgm:spPr/>
      <dgm:t>
        <a:bodyPr/>
        <a:lstStyle/>
        <a:p>
          <a:r>
            <a:rPr lang="en-US"/>
            <a:t>Delivery</a:t>
          </a:r>
        </a:p>
      </dgm:t>
    </dgm:pt>
    <dgm:pt modelId="{2DD25528-E37B-4545-AFE1-2A4EBDA80C81}" type="parTrans" cxnId="{7E18067E-FA2E-4EB2-BC84-81A6BEA26D92}">
      <dgm:prSet/>
      <dgm:spPr/>
      <dgm:t>
        <a:bodyPr/>
        <a:lstStyle/>
        <a:p>
          <a:endParaRPr lang="en-US"/>
        </a:p>
      </dgm:t>
    </dgm:pt>
    <dgm:pt modelId="{54B18787-E1B9-49C0-9145-098136A06DA0}" type="sibTrans" cxnId="{7E18067E-FA2E-4EB2-BC84-81A6BEA26D92}">
      <dgm:prSet/>
      <dgm:spPr/>
      <dgm:t>
        <a:bodyPr/>
        <a:lstStyle/>
        <a:p>
          <a:endParaRPr lang="en-US"/>
        </a:p>
      </dgm:t>
    </dgm:pt>
    <dgm:pt modelId="{D5299146-9912-4A59-9081-85DB7A247A28}">
      <dgm:prSet/>
      <dgm:spPr/>
      <dgm:t>
        <a:bodyPr/>
        <a:lstStyle/>
        <a:p>
          <a:r>
            <a:rPr lang="en-US"/>
            <a:t>Mobile Food Pantries</a:t>
          </a:r>
        </a:p>
      </dgm:t>
    </dgm:pt>
    <dgm:pt modelId="{86EB90A4-C74D-4605-9E99-2A3D68DB66DC}" type="parTrans" cxnId="{9F68DB3F-07DE-4AD4-800F-36AF24E7D146}">
      <dgm:prSet/>
      <dgm:spPr/>
      <dgm:t>
        <a:bodyPr/>
        <a:lstStyle/>
        <a:p>
          <a:endParaRPr lang="en-US"/>
        </a:p>
      </dgm:t>
    </dgm:pt>
    <dgm:pt modelId="{9005EA6A-CFC2-406D-A434-4413131B3F4B}" type="sibTrans" cxnId="{9F68DB3F-07DE-4AD4-800F-36AF24E7D146}">
      <dgm:prSet/>
      <dgm:spPr/>
      <dgm:t>
        <a:bodyPr/>
        <a:lstStyle/>
        <a:p>
          <a:endParaRPr lang="en-US"/>
        </a:p>
      </dgm:t>
    </dgm:pt>
    <dgm:pt modelId="{76E6A752-5E50-42D5-9469-4731DBD41A9A}">
      <dgm:prSet/>
      <dgm:spPr/>
      <dgm:t>
        <a:bodyPr/>
        <a:lstStyle/>
        <a:p>
          <a:r>
            <a:rPr lang="en-US"/>
            <a:t>Direct Service</a:t>
          </a:r>
        </a:p>
      </dgm:t>
    </dgm:pt>
    <dgm:pt modelId="{CF4E6017-219C-4833-87AF-B7AA4A67F2D1}" type="parTrans" cxnId="{F4D23CAE-C20E-496E-B651-BE6D65A91E5B}">
      <dgm:prSet/>
      <dgm:spPr/>
      <dgm:t>
        <a:bodyPr/>
        <a:lstStyle/>
        <a:p>
          <a:endParaRPr lang="en-US"/>
        </a:p>
      </dgm:t>
    </dgm:pt>
    <dgm:pt modelId="{FA292408-E06F-4F62-9EA4-7FA89DE7E1E3}" type="sibTrans" cxnId="{F4D23CAE-C20E-496E-B651-BE6D65A91E5B}">
      <dgm:prSet/>
      <dgm:spPr/>
      <dgm:t>
        <a:bodyPr/>
        <a:lstStyle/>
        <a:p>
          <a:endParaRPr lang="en-US"/>
        </a:p>
      </dgm:t>
    </dgm:pt>
    <dgm:pt modelId="{055B45A9-DB36-4419-A97B-C0D27471B086}">
      <dgm:prSet/>
      <dgm:spPr/>
      <dgm:t>
        <a:bodyPr/>
        <a:lstStyle/>
        <a:p>
          <a:r>
            <a:rPr lang="en-US"/>
            <a:t>Affiliates </a:t>
          </a:r>
        </a:p>
      </dgm:t>
    </dgm:pt>
    <dgm:pt modelId="{7F0EC629-2FE4-4920-8CAD-FAC653A0C48E}" type="parTrans" cxnId="{4BACD366-786A-4BDD-A6B0-07F67CB7314B}">
      <dgm:prSet/>
      <dgm:spPr/>
      <dgm:t>
        <a:bodyPr/>
        <a:lstStyle/>
        <a:p>
          <a:endParaRPr lang="en-US"/>
        </a:p>
      </dgm:t>
    </dgm:pt>
    <dgm:pt modelId="{9E03404A-A880-4DE1-BFE3-210F96757A46}" type="sibTrans" cxnId="{4BACD366-786A-4BDD-A6B0-07F67CB7314B}">
      <dgm:prSet/>
      <dgm:spPr/>
      <dgm:t>
        <a:bodyPr/>
        <a:lstStyle/>
        <a:p>
          <a:endParaRPr lang="en-US"/>
        </a:p>
      </dgm:t>
    </dgm:pt>
    <dgm:pt modelId="{80510724-69D6-42AC-B2D2-5796B2333231}">
      <dgm:prSet/>
      <dgm:spPr/>
      <dgm:t>
        <a:bodyPr/>
        <a:lstStyle/>
        <a:p>
          <a:r>
            <a:rPr lang="en-US"/>
            <a:t>RDO</a:t>
          </a:r>
        </a:p>
      </dgm:t>
    </dgm:pt>
    <dgm:pt modelId="{7DF1E65C-86DF-426D-868B-317B7863ADBF}" type="parTrans" cxnId="{83E71EB1-2941-4A58-AD1A-80688B14A120}">
      <dgm:prSet/>
      <dgm:spPr/>
      <dgm:t>
        <a:bodyPr/>
        <a:lstStyle/>
        <a:p>
          <a:endParaRPr lang="en-US"/>
        </a:p>
      </dgm:t>
    </dgm:pt>
    <dgm:pt modelId="{16C03AF9-1238-4963-AF38-C6E49DE367D3}" type="sibTrans" cxnId="{83E71EB1-2941-4A58-AD1A-80688B14A120}">
      <dgm:prSet/>
      <dgm:spPr/>
      <dgm:t>
        <a:bodyPr/>
        <a:lstStyle/>
        <a:p>
          <a:endParaRPr lang="en-US"/>
        </a:p>
      </dgm:t>
    </dgm:pt>
    <dgm:pt modelId="{01E34F15-6F9A-4DE9-8026-4E66E806B67A}" type="pres">
      <dgm:prSet presAssocID="{2E35426D-F530-47FD-BDCC-00C891ED7276}" presName="diagram" presStyleCnt="0">
        <dgm:presLayoutVars>
          <dgm:dir/>
          <dgm:resizeHandles val="exact"/>
        </dgm:presLayoutVars>
      </dgm:prSet>
      <dgm:spPr/>
    </dgm:pt>
    <dgm:pt modelId="{BD81C6C5-4E2E-42A5-A56F-2C517B47FBE7}" type="pres">
      <dgm:prSet presAssocID="{32818B5E-310E-4874-A3C3-4D55112213D2}" presName="node" presStyleLbl="node1" presStyleIdx="0" presStyleCnt="8">
        <dgm:presLayoutVars>
          <dgm:bulletEnabled val="1"/>
        </dgm:presLayoutVars>
      </dgm:prSet>
      <dgm:spPr/>
    </dgm:pt>
    <dgm:pt modelId="{C2138630-80EA-42DA-811D-DAC420D6A1E2}" type="pres">
      <dgm:prSet presAssocID="{675DEBEC-8464-4F3C-9B09-0D1A91C148C8}" presName="sibTrans" presStyleCnt="0"/>
      <dgm:spPr/>
    </dgm:pt>
    <dgm:pt modelId="{4B9166F2-1DA7-4440-BE66-B20A5706D9FD}" type="pres">
      <dgm:prSet presAssocID="{F5D3BBE1-A82A-4144-BE54-160C0314A628}" presName="node" presStyleLbl="node1" presStyleIdx="1" presStyleCnt="8">
        <dgm:presLayoutVars>
          <dgm:bulletEnabled val="1"/>
        </dgm:presLayoutVars>
      </dgm:prSet>
      <dgm:spPr/>
    </dgm:pt>
    <dgm:pt modelId="{3803EE30-7D09-4E22-A513-B10E0AE49099}" type="pres">
      <dgm:prSet presAssocID="{F2D4AD64-78F0-43FF-B5FA-75514B354BC1}" presName="sibTrans" presStyleCnt="0"/>
      <dgm:spPr/>
    </dgm:pt>
    <dgm:pt modelId="{C96CE84A-40B3-4771-8201-991797810BA1}" type="pres">
      <dgm:prSet presAssocID="{F9340B11-F5E8-446B-BFE3-9336831EA480}" presName="node" presStyleLbl="node1" presStyleIdx="2" presStyleCnt="8">
        <dgm:presLayoutVars>
          <dgm:bulletEnabled val="1"/>
        </dgm:presLayoutVars>
      </dgm:prSet>
      <dgm:spPr/>
    </dgm:pt>
    <dgm:pt modelId="{95235EED-8092-48EA-A893-361179861473}" type="pres">
      <dgm:prSet presAssocID="{2E94AEBF-2C4F-4FF4-AE73-5FEBA19796DD}" presName="sibTrans" presStyleCnt="0"/>
      <dgm:spPr/>
    </dgm:pt>
    <dgm:pt modelId="{8595765F-D89D-4FDA-A178-F6EE4B418E3D}" type="pres">
      <dgm:prSet presAssocID="{9E40B9EC-D47A-4A87-8EFE-AB5493A7528A}" presName="node" presStyleLbl="node1" presStyleIdx="3" presStyleCnt="8">
        <dgm:presLayoutVars>
          <dgm:bulletEnabled val="1"/>
        </dgm:presLayoutVars>
      </dgm:prSet>
      <dgm:spPr/>
    </dgm:pt>
    <dgm:pt modelId="{1E04C542-1B46-43D4-BBD0-3ED085E8D2C9}" type="pres">
      <dgm:prSet presAssocID="{54B18787-E1B9-49C0-9145-098136A06DA0}" presName="sibTrans" presStyleCnt="0"/>
      <dgm:spPr/>
    </dgm:pt>
    <dgm:pt modelId="{032A4A5D-F103-43B9-99A1-2619B325DCE3}" type="pres">
      <dgm:prSet presAssocID="{D5299146-9912-4A59-9081-85DB7A247A28}" presName="node" presStyleLbl="node1" presStyleIdx="4" presStyleCnt="8">
        <dgm:presLayoutVars>
          <dgm:bulletEnabled val="1"/>
        </dgm:presLayoutVars>
      </dgm:prSet>
      <dgm:spPr/>
    </dgm:pt>
    <dgm:pt modelId="{44BDA669-B178-4099-AE08-A771BEB386B8}" type="pres">
      <dgm:prSet presAssocID="{9005EA6A-CFC2-406D-A434-4413131B3F4B}" presName="sibTrans" presStyleCnt="0"/>
      <dgm:spPr/>
    </dgm:pt>
    <dgm:pt modelId="{ACD16865-492E-4C85-864C-3930B214B87B}" type="pres">
      <dgm:prSet presAssocID="{76E6A752-5E50-42D5-9469-4731DBD41A9A}" presName="node" presStyleLbl="node1" presStyleIdx="5" presStyleCnt="8">
        <dgm:presLayoutVars>
          <dgm:bulletEnabled val="1"/>
        </dgm:presLayoutVars>
      </dgm:prSet>
      <dgm:spPr/>
    </dgm:pt>
    <dgm:pt modelId="{CA226164-7ACD-4296-B913-C78439913C64}" type="pres">
      <dgm:prSet presAssocID="{FA292408-E06F-4F62-9EA4-7FA89DE7E1E3}" presName="sibTrans" presStyleCnt="0"/>
      <dgm:spPr/>
    </dgm:pt>
    <dgm:pt modelId="{D2351430-CF7D-4360-AEFB-BF26261B1339}" type="pres">
      <dgm:prSet presAssocID="{055B45A9-DB36-4419-A97B-C0D27471B086}" presName="node" presStyleLbl="node1" presStyleIdx="6" presStyleCnt="8">
        <dgm:presLayoutVars>
          <dgm:bulletEnabled val="1"/>
        </dgm:presLayoutVars>
      </dgm:prSet>
      <dgm:spPr/>
    </dgm:pt>
    <dgm:pt modelId="{D9820195-7027-4314-A459-F08B11790E5C}" type="pres">
      <dgm:prSet presAssocID="{9E03404A-A880-4DE1-BFE3-210F96757A46}" presName="sibTrans" presStyleCnt="0"/>
      <dgm:spPr/>
    </dgm:pt>
    <dgm:pt modelId="{37386C97-CB8D-4C16-91CC-4EE588D1847B}" type="pres">
      <dgm:prSet presAssocID="{80510724-69D6-42AC-B2D2-5796B2333231}" presName="node" presStyleLbl="node1" presStyleIdx="7" presStyleCnt="8">
        <dgm:presLayoutVars>
          <dgm:bulletEnabled val="1"/>
        </dgm:presLayoutVars>
      </dgm:prSet>
      <dgm:spPr/>
    </dgm:pt>
  </dgm:ptLst>
  <dgm:cxnLst>
    <dgm:cxn modelId="{C705EB0A-AE1F-4BCD-8977-C138F170E17A}" type="presOf" srcId="{055B45A9-DB36-4419-A97B-C0D27471B086}" destId="{D2351430-CF7D-4360-AEFB-BF26261B1339}" srcOrd="0" destOrd="0" presId="urn:microsoft.com/office/officeart/2005/8/layout/default"/>
    <dgm:cxn modelId="{7A312614-01AD-4B5F-9568-AEFFF506567B}" type="presOf" srcId="{F5D3BBE1-A82A-4144-BE54-160C0314A628}" destId="{4B9166F2-1DA7-4440-BE66-B20A5706D9FD}" srcOrd="0" destOrd="0" presId="urn:microsoft.com/office/officeart/2005/8/layout/default"/>
    <dgm:cxn modelId="{9F68DB3F-07DE-4AD4-800F-36AF24E7D146}" srcId="{2E35426D-F530-47FD-BDCC-00C891ED7276}" destId="{D5299146-9912-4A59-9081-85DB7A247A28}" srcOrd="4" destOrd="0" parTransId="{86EB90A4-C74D-4605-9E99-2A3D68DB66DC}" sibTransId="{9005EA6A-CFC2-406D-A434-4413131B3F4B}"/>
    <dgm:cxn modelId="{EB516E41-B689-44D1-A2AE-BD59CBD6A28C}" srcId="{2E35426D-F530-47FD-BDCC-00C891ED7276}" destId="{F5D3BBE1-A82A-4144-BE54-160C0314A628}" srcOrd="1" destOrd="0" parTransId="{4D6A3401-3B9A-42A4-8F38-15D55B2CF0A1}" sibTransId="{F2D4AD64-78F0-43FF-B5FA-75514B354BC1}"/>
    <dgm:cxn modelId="{4BACD366-786A-4BDD-A6B0-07F67CB7314B}" srcId="{2E35426D-F530-47FD-BDCC-00C891ED7276}" destId="{055B45A9-DB36-4419-A97B-C0D27471B086}" srcOrd="6" destOrd="0" parTransId="{7F0EC629-2FE4-4920-8CAD-FAC653A0C48E}" sibTransId="{9E03404A-A880-4DE1-BFE3-210F96757A46}"/>
    <dgm:cxn modelId="{DF41684F-6A1B-40E7-8434-6681AE34C49C}" type="presOf" srcId="{F9340B11-F5E8-446B-BFE3-9336831EA480}" destId="{C96CE84A-40B3-4771-8201-991797810BA1}" srcOrd="0" destOrd="0" presId="urn:microsoft.com/office/officeart/2005/8/layout/default"/>
    <dgm:cxn modelId="{7E18067E-FA2E-4EB2-BC84-81A6BEA26D92}" srcId="{2E35426D-F530-47FD-BDCC-00C891ED7276}" destId="{9E40B9EC-D47A-4A87-8EFE-AB5493A7528A}" srcOrd="3" destOrd="0" parTransId="{2DD25528-E37B-4545-AFE1-2A4EBDA80C81}" sibTransId="{54B18787-E1B9-49C0-9145-098136A06DA0}"/>
    <dgm:cxn modelId="{FCB44E82-575C-4EB1-BEA4-503849BD374B}" srcId="{2E35426D-F530-47FD-BDCC-00C891ED7276}" destId="{F9340B11-F5E8-446B-BFE3-9336831EA480}" srcOrd="2" destOrd="0" parTransId="{8FD71EDE-CB54-4FC0-A03C-FFF69020DA8C}" sibTransId="{2E94AEBF-2C4F-4FF4-AE73-5FEBA19796DD}"/>
    <dgm:cxn modelId="{F349E387-FC6B-48DB-BF0B-19EAF71C53FC}" srcId="{2E35426D-F530-47FD-BDCC-00C891ED7276}" destId="{32818B5E-310E-4874-A3C3-4D55112213D2}" srcOrd="0" destOrd="0" parTransId="{6FDC6A00-7DA1-4B14-9468-C67B0CDDC9BA}" sibTransId="{675DEBEC-8464-4F3C-9B09-0D1A91C148C8}"/>
    <dgm:cxn modelId="{6D123C99-5B01-4A5E-A08D-79BFBD93D37C}" type="presOf" srcId="{9E40B9EC-D47A-4A87-8EFE-AB5493A7528A}" destId="{8595765F-D89D-4FDA-A178-F6EE4B418E3D}" srcOrd="0" destOrd="0" presId="urn:microsoft.com/office/officeart/2005/8/layout/default"/>
    <dgm:cxn modelId="{F4D23CAE-C20E-496E-B651-BE6D65A91E5B}" srcId="{2E35426D-F530-47FD-BDCC-00C891ED7276}" destId="{76E6A752-5E50-42D5-9469-4731DBD41A9A}" srcOrd="5" destOrd="0" parTransId="{CF4E6017-219C-4833-87AF-B7AA4A67F2D1}" sibTransId="{FA292408-E06F-4F62-9EA4-7FA89DE7E1E3}"/>
    <dgm:cxn modelId="{83E71EB1-2941-4A58-AD1A-80688B14A120}" srcId="{2E35426D-F530-47FD-BDCC-00C891ED7276}" destId="{80510724-69D6-42AC-B2D2-5796B2333231}" srcOrd="7" destOrd="0" parTransId="{7DF1E65C-86DF-426D-868B-317B7863ADBF}" sibTransId="{16C03AF9-1238-4963-AF38-C6E49DE367D3}"/>
    <dgm:cxn modelId="{5216B0BD-DFF9-441A-ADA5-585A513B86D6}" type="presOf" srcId="{80510724-69D6-42AC-B2D2-5796B2333231}" destId="{37386C97-CB8D-4C16-91CC-4EE588D1847B}" srcOrd="0" destOrd="0" presId="urn:microsoft.com/office/officeart/2005/8/layout/default"/>
    <dgm:cxn modelId="{685403C1-50CC-4EC2-BDF2-4F8A411F84DF}" type="presOf" srcId="{2E35426D-F530-47FD-BDCC-00C891ED7276}" destId="{01E34F15-6F9A-4DE9-8026-4E66E806B67A}" srcOrd="0" destOrd="0" presId="urn:microsoft.com/office/officeart/2005/8/layout/default"/>
    <dgm:cxn modelId="{D6682DEB-7635-4B7C-9D2B-A84CAF29E269}" type="presOf" srcId="{D5299146-9912-4A59-9081-85DB7A247A28}" destId="{032A4A5D-F103-43B9-99A1-2619B325DCE3}" srcOrd="0" destOrd="0" presId="urn:microsoft.com/office/officeart/2005/8/layout/default"/>
    <dgm:cxn modelId="{1AF60CF4-4670-4888-82B1-E22DAF484460}" type="presOf" srcId="{76E6A752-5E50-42D5-9469-4731DBD41A9A}" destId="{ACD16865-492E-4C85-864C-3930B214B87B}" srcOrd="0" destOrd="0" presId="urn:microsoft.com/office/officeart/2005/8/layout/default"/>
    <dgm:cxn modelId="{D9779EF6-EB9F-4358-A1DC-A2A6942870A2}" type="presOf" srcId="{32818B5E-310E-4874-A3C3-4D55112213D2}" destId="{BD81C6C5-4E2E-42A5-A56F-2C517B47FBE7}" srcOrd="0" destOrd="0" presId="urn:microsoft.com/office/officeart/2005/8/layout/default"/>
    <dgm:cxn modelId="{DF59F4F4-F524-458E-A1DD-660501A5067C}" type="presParOf" srcId="{01E34F15-6F9A-4DE9-8026-4E66E806B67A}" destId="{BD81C6C5-4E2E-42A5-A56F-2C517B47FBE7}" srcOrd="0" destOrd="0" presId="urn:microsoft.com/office/officeart/2005/8/layout/default"/>
    <dgm:cxn modelId="{4F7B37C4-EA6F-4F2E-88DE-D20ADB750608}" type="presParOf" srcId="{01E34F15-6F9A-4DE9-8026-4E66E806B67A}" destId="{C2138630-80EA-42DA-811D-DAC420D6A1E2}" srcOrd="1" destOrd="0" presId="urn:microsoft.com/office/officeart/2005/8/layout/default"/>
    <dgm:cxn modelId="{0AFA6BEA-AFF1-4646-B80E-9F2B3845AACF}" type="presParOf" srcId="{01E34F15-6F9A-4DE9-8026-4E66E806B67A}" destId="{4B9166F2-1DA7-4440-BE66-B20A5706D9FD}" srcOrd="2" destOrd="0" presId="urn:microsoft.com/office/officeart/2005/8/layout/default"/>
    <dgm:cxn modelId="{D92F8FCB-009C-4C85-83BC-BE937C23F76F}" type="presParOf" srcId="{01E34F15-6F9A-4DE9-8026-4E66E806B67A}" destId="{3803EE30-7D09-4E22-A513-B10E0AE49099}" srcOrd="3" destOrd="0" presId="urn:microsoft.com/office/officeart/2005/8/layout/default"/>
    <dgm:cxn modelId="{CD50FA36-F041-4442-A5DC-B928244609D7}" type="presParOf" srcId="{01E34F15-6F9A-4DE9-8026-4E66E806B67A}" destId="{C96CE84A-40B3-4771-8201-991797810BA1}" srcOrd="4" destOrd="0" presId="urn:microsoft.com/office/officeart/2005/8/layout/default"/>
    <dgm:cxn modelId="{D36B21F8-2C84-4F86-9655-C2879D0B7493}" type="presParOf" srcId="{01E34F15-6F9A-4DE9-8026-4E66E806B67A}" destId="{95235EED-8092-48EA-A893-361179861473}" srcOrd="5" destOrd="0" presId="urn:microsoft.com/office/officeart/2005/8/layout/default"/>
    <dgm:cxn modelId="{53D671E4-543C-4615-8DD2-8F6BEDE031A5}" type="presParOf" srcId="{01E34F15-6F9A-4DE9-8026-4E66E806B67A}" destId="{8595765F-D89D-4FDA-A178-F6EE4B418E3D}" srcOrd="6" destOrd="0" presId="urn:microsoft.com/office/officeart/2005/8/layout/default"/>
    <dgm:cxn modelId="{41CFD804-C743-44A2-9E8A-53C3361B4D07}" type="presParOf" srcId="{01E34F15-6F9A-4DE9-8026-4E66E806B67A}" destId="{1E04C542-1B46-43D4-BBD0-3ED085E8D2C9}" srcOrd="7" destOrd="0" presId="urn:microsoft.com/office/officeart/2005/8/layout/default"/>
    <dgm:cxn modelId="{8C1A0454-C29A-49C8-A134-1CA13A79A8C4}" type="presParOf" srcId="{01E34F15-6F9A-4DE9-8026-4E66E806B67A}" destId="{032A4A5D-F103-43B9-99A1-2619B325DCE3}" srcOrd="8" destOrd="0" presId="urn:microsoft.com/office/officeart/2005/8/layout/default"/>
    <dgm:cxn modelId="{73284C50-8B55-4F04-ACDD-AC1920AF5D36}" type="presParOf" srcId="{01E34F15-6F9A-4DE9-8026-4E66E806B67A}" destId="{44BDA669-B178-4099-AE08-A771BEB386B8}" srcOrd="9" destOrd="0" presId="urn:microsoft.com/office/officeart/2005/8/layout/default"/>
    <dgm:cxn modelId="{E2D8C5C6-49B2-4804-A93C-074DEA9E5022}" type="presParOf" srcId="{01E34F15-6F9A-4DE9-8026-4E66E806B67A}" destId="{ACD16865-492E-4C85-864C-3930B214B87B}" srcOrd="10" destOrd="0" presId="urn:microsoft.com/office/officeart/2005/8/layout/default"/>
    <dgm:cxn modelId="{9543ECFA-E180-4598-B02C-B74786EF7DFE}" type="presParOf" srcId="{01E34F15-6F9A-4DE9-8026-4E66E806B67A}" destId="{CA226164-7ACD-4296-B913-C78439913C64}" srcOrd="11" destOrd="0" presId="urn:microsoft.com/office/officeart/2005/8/layout/default"/>
    <dgm:cxn modelId="{9F595124-8AD5-49D8-88EF-8D17DBC089CE}" type="presParOf" srcId="{01E34F15-6F9A-4DE9-8026-4E66E806B67A}" destId="{D2351430-CF7D-4360-AEFB-BF26261B1339}" srcOrd="12" destOrd="0" presId="urn:microsoft.com/office/officeart/2005/8/layout/default"/>
    <dgm:cxn modelId="{0286B6A4-FED5-4932-90E8-E7E61663C2B1}" type="presParOf" srcId="{01E34F15-6F9A-4DE9-8026-4E66E806B67A}" destId="{D9820195-7027-4314-A459-F08B11790E5C}" srcOrd="13" destOrd="0" presId="urn:microsoft.com/office/officeart/2005/8/layout/default"/>
    <dgm:cxn modelId="{DF9B23F9-156E-47EC-A23F-A90E1B95BA04}" type="presParOf" srcId="{01E34F15-6F9A-4DE9-8026-4E66E806B67A}" destId="{37386C97-CB8D-4C16-91CC-4EE588D1847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354FE0-0395-4213-9B73-2396CB56BF0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05186E-53F3-4B70-9238-4C33C3060C9F}">
      <dgm:prSet/>
      <dgm:spPr/>
      <dgm:t>
        <a:bodyPr/>
        <a:lstStyle/>
        <a:p>
          <a:r>
            <a:rPr lang="en-US"/>
            <a:t>Donated Food Program</a:t>
          </a:r>
        </a:p>
      </dgm:t>
    </dgm:pt>
    <dgm:pt modelId="{3939765E-77DA-40E3-8E4D-315208BCB333}" type="parTrans" cxnId="{BE601119-F2CB-45FD-A507-71A8A30D917A}">
      <dgm:prSet/>
      <dgm:spPr/>
      <dgm:t>
        <a:bodyPr/>
        <a:lstStyle/>
        <a:p>
          <a:endParaRPr lang="en-US"/>
        </a:p>
      </dgm:t>
    </dgm:pt>
    <dgm:pt modelId="{2F7EC656-1E18-48C5-98B3-4E358514CEE6}" type="sibTrans" cxnId="{BE601119-F2CB-45FD-A507-71A8A30D917A}">
      <dgm:prSet/>
      <dgm:spPr/>
      <dgm:t>
        <a:bodyPr/>
        <a:lstStyle/>
        <a:p>
          <a:endParaRPr lang="en-US"/>
        </a:p>
      </dgm:t>
    </dgm:pt>
    <dgm:pt modelId="{3B3C0D55-EAD7-4A54-AAF0-BD186E1DCD9C}">
      <dgm:prSet/>
      <dgm:spPr/>
      <dgm:t>
        <a:bodyPr/>
        <a:lstStyle/>
        <a:p>
          <a:r>
            <a:rPr lang="en-US"/>
            <a:t>Mobile Food Program (MFP)</a:t>
          </a:r>
        </a:p>
      </dgm:t>
    </dgm:pt>
    <dgm:pt modelId="{D053154C-B8DB-41E1-9465-AA0EBAF2DAF7}" type="parTrans" cxnId="{965D8578-1102-45B7-A641-60DE7A37B509}">
      <dgm:prSet/>
      <dgm:spPr/>
      <dgm:t>
        <a:bodyPr/>
        <a:lstStyle/>
        <a:p>
          <a:endParaRPr lang="en-US"/>
        </a:p>
      </dgm:t>
    </dgm:pt>
    <dgm:pt modelId="{F9003B04-C797-46C7-A952-98CC899C3077}" type="sibTrans" cxnId="{965D8578-1102-45B7-A641-60DE7A37B509}">
      <dgm:prSet/>
      <dgm:spPr/>
      <dgm:t>
        <a:bodyPr/>
        <a:lstStyle/>
        <a:p>
          <a:endParaRPr lang="en-US"/>
        </a:p>
      </dgm:t>
    </dgm:pt>
    <dgm:pt modelId="{8E92BD6C-9CDC-4D80-A85D-8DA05FC3591E}">
      <dgm:prSet/>
      <dgm:spPr/>
      <dgm:t>
        <a:bodyPr/>
        <a:lstStyle/>
        <a:p>
          <a:r>
            <a:rPr lang="en-US"/>
            <a:t>Cooperative Purchasing Program (CO-OP)</a:t>
          </a:r>
        </a:p>
      </dgm:t>
    </dgm:pt>
    <dgm:pt modelId="{2365E6B6-7FA2-412A-A63D-33B871D1AA35}" type="parTrans" cxnId="{FCB58D97-D043-4AAF-8736-61B5AC8F746B}">
      <dgm:prSet/>
      <dgm:spPr/>
      <dgm:t>
        <a:bodyPr/>
        <a:lstStyle/>
        <a:p>
          <a:endParaRPr lang="en-US"/>
        </a:p>
      </dgm:t>
    </dgm:pt>
    <dgm:pt modelId="{0EC59735-288D-4B39-ABEC-219A9DAFB14A}" type="sibTrans" cxnId="{FCB58D97-D043-4AAF-8736-61B5AC8F746B}">
      <dgm:prSet/>
      <dgm:spPr/>
      <dgm:t>
        <a:bodyPr/>
        <a:lstStyle/>
        <a:p>
          <a:endParaRPr lang="en-US"/>
        </a:p>
      </dgm:t>
    </dgm:pt>
    <dgm:pt modelId="{C1916C2C-AD95-4355-81F3-A4D860E5057D}">
      <dgm:prSet/>
      <dgm:spPr/>
      <dgm:t>
        <a:bodyPr/>
        <a:lstStyle/>
        <a:p>
          <a:r>
            <a:rPr lang="en-US"/>
            <a:t>Weekend Backpack Program (WBP)</a:t>
          </a:r>
        </a:p>
      </dgm:t>
    </dgm:pt>
    <dgm:pt modelId="{E7091DED-2F24-48B9-BAAC-D4CA4D77346B}" type="parTrans" cxnId="{E95EA684-ABC1-4B95-BE7C-A6768D9F04D6}">
      <dgm:prSet/>
      <dgm:spPr/>
      <dgm:t>
        <a:bodyPr/>
        <a:lstStyle/>
        <a:p>
          <a:endParaRPr lang="en-US"/>
        </a:p>
      </dgm:t>
    </dgm:pt>
    <dgm:pt modelId="{384F73D4-C1D9-47FC-B835-E7DE9FB73E0F}" type="sibTrans" cxnId="{E95EA684-ABC1-4B95-BE7C-A6768D9F04D6}">
      <dgm:prSet/>
      <dgm:spPr/>
      <dgm:t>
        <a:bodyPr/>
        <a:lstStyle/>
        <a:p>
          <a:endParaRPr lang="en-US"/>
        </a:p>
      </dgm:t>
    </dgm:pt>
    <dgm:pt modelId="{56C7602A-7FF5-441F-A570-CAD7CB0F49D6}">
      <dgm:prSet/>
      <dgm:spPr/>
      <dgm:t>
        <a:bodyPr/>
        <a:lstStyle/>
        <a:p>
          <a:r>
            <a:rPr lang="en-US"/>
            <a:t>Grant Programs</a:t>
          </a:r>
        </a:p>
      </dgm:t>
    </dgm:pt>
    <dgm:pt modelId="{18D152AF-BE57-494F-8D9C-26F54583B3AB}" type="parTrans" cxnId="{136091BB-5F3F-4309-B5FC-40E1CAA03019}">
      <dgm:prSet/>
      <dgm:spPr/>
      <dgm:t>
        <a:bodyPr/>
        <a:lstStyle/>
        <a:p>
          <a:endParaRPr lang="en-US"/>
        </a:p>
      </dgm:t>
    </dgm:pt>
    <dgm:pt modelId="{0B287F78-85E5-4766-B480-D8E72FF5A728}" type="sibTrans" cxnId="{136091BB-5F3F-4309-B5FC-40E1CAA03019}">
      <dgm:prSet/>
      <dgm:spPr/>
      <dgm:t>
        <a:bodyPr/>
        <a:lstStyle/>
        <a:p>
          <a:endParaRPr lang="en-US"/>
        </a:p>
      </dgm:t>
    </dgm:pt>
    <dgm:pt modelId="{2A814519-135F-44AE-8F8C-C36A3A1D76B0}">
      <dgm:prSet/>
      <dgm:spPr/>
      <dgm:t>
        <a:bodyPr/>
        <a:lstStyle/>
        <a:p>
          <a:r>
            <a:rPr lang="en-US"/>
            <a:t>Thanksgiving Blessing</a:t>
          </a:r>
        </a:p>
      </dgm:t>
    </dgm:pt>
    <dgm:pt modelId="{FBA1F61A-6DC5-44A0-B8C5-B7D311252F5B}" type="parTrans" cxnId="{5C41A74D-07BD-42BF-8564-567A99E0228E}">
      <dgm:prSet/>
      <dgm:spPr/>
      <dgm:t>
        <a:bodyPr/>
        <a:lstStyle/>
        <a:p>
          <a:endParaRPr lang="en-US"/>
        </a:p>
      </dgm:t>
    </dgm:pt>
    <dgm:pt modelId="{99413E6C-174F-460E-B723-CDD13B4CE6D5}" type="sibTrans" cxnId="{5C41A74D-07BD-42BF-8564-567A99E0228E}">
      <dgm:prSet/>
      <dgm:spPr/>
      <dgm:t>
        <a:bodyPr/>
        <a:lstStyle/>
        <a:p>
          <a:endParaRPr lang="en-US"/>
        </a:p>
      </dgm:t>
    </dgm:pt>
    <dgm:pt modelId="{F624B082-181D-4537-9ECF-03905834B47B}">
      <dgm:prSet/>
      <dgm:spPr/>
      <dgm:t>
        <a:bodyPr/>
        <a:lstStyle/>
        <a:p>
          <a:r>
            <a:rPr lang="en-US"/>
            <a:t>Emergency Response</a:t>
          </a:r>
        </a:p>
      </dgm:t>
    </dgm:pt>
    <dgm:pt modelId="{C3E63707-20EB-4DCF-A5AC-5A241824ECD1}" type="parTrans" cxnId="{FF2F3160-34F0-4A63-B6B1-DFDBB971D203}">
      <dgm:prSet/>
      <dgm:spPr/>
      <dgm:t>
        <a:bodyPr/>
        <a:lstStyle/>
        <a:p>
          <a:endParaRPr lang="en-US"/>
        </a:p>
      </dgm:t>
    </dgm:pt>
    <dgm:pt modelId="{8C37338F-62D8-4BD6-B418-AE674F68BF7B}" type="sibTrans" cxnId="{FF2F3160-34F0-4A63-B6B1-DFDBB971D203}">
      <dgm:prSet/>
      <dgm:spPr/>
      <dgm:t>
        <a:bodyPr/>
        <a:lstStyle/>
        <a:p>
          <a:endParaRPr lang="en-US"/>
        </a:p>
      </dgm:t>
    </dgm:pt>
    <dgm:pt modelId="{89211619-8BFE-422C-BE59-435B47A03BBA}" type="pres">
      <dgm:prSet presAssocID="{EE354FE0-0395-4213-9B73-2396CB56BF04}" presName="vert0" presStyleCnt="0">
        <dgm:presLayoutVars>
          <dgm:dir/>
          <dgm:animOne val="branch"/>
          <dgm:animLvl val="lvl"/>
        </dgm:presLayoutVars>
      </dgm:prSet>
      <dgm:spPr/>
    </dgm:pt>
    <dgm:pt modelId="{6B825BA7-C0FA-4FA3-84BE-77B0E096326F}" type="pres">
      <dgm:prSet presAssocID="{1105186E-53F3-4B70-9238-4C33C3060C9F}" presName="thickLine" presStyleLbl="alignNode1" presStyleIdx="0" presStyleCnt="7"/>
      <dgm:spPr/>
    </dgm:pt>
    <dgm:pt modelId="{41200D3B-F728-4195-B7FF-0F6C902DABD8}" type="pres">
      <dgm:prSet presAssocID="{1105186E-53F3-4B70-9238-4C33C3060C9F}" presName="horz1" presStyleCnt="0"/>
      <dgm:spPr/>
    </dgm:pt>
    <dgm:pt modelId="{B1625C43-2753-411D-ACCB-FD06E8A234F5}" type="pres">
      <dgm:prSet presAssocID="{1105186E-53F3-4B70-9238-4C33C3060C9F}" presName="tx1" presStyleLbl="revTx" presStyleIdx="0" presStyleCnt="7"/>
      <dgm:spPr/>
    </dgm:pt>
    <dgm:pt modelId="{1468FAF2-92ED-42C8-931D-7029D069331E}" type="pres">
      <dgm:prSet presAssocID="{1105186E-53F3-4B70-9238-4C33C3060C9F}" presName="vert1" presStyleCnt="0"/>
      <dgm:spPr/>
    </dgm:pt>
    <dgm:pt modelId="{E79F45EC-C921-4634-B742-AEAE3A307263}" type="pres">
      <dgm:prSet presAssocID="{3B3C0D55-EAD7-4A54-AAF0-BD186E1DCD9C}" presName="thickLine" presStyleLbl="alignNode1" presStyleIdx="1" presStyleCnt="7"/>
      <dgm:spPr/>
    </dgm:pt>
    <dgm:pt modelId="{622358E9-3CA1-459D-A28B-A1B1EE1882C7}" type="pres">
      <dgm:prSet presAssocID="{3B3C0D55-EAD7-4A54-AAF0-BD186E1DCD9C}" presName="horz1" presStyleCnt="0"/>
      <dgm:spPr/>
    </dgm:pt>
    <dgm:pt modelId="{E7BC62B4-A340-414B-889B-DF857784BF68}" type="pres">
      <dgm:prSet presAssocID="{3B3C0D55-EAD7-4A54-AAF0-BD186E1DCD9C}" presName="tx1" presStyleLbl="revTx" presStyleIdx="1" presStyleCnt="7"/>
      <dgm:spPr/>
    </dgm:pt>
    <dgm:pt modelId="{3A6957E4-BE9D-43D8-95CC-93606B02B9E8}" type="pres">
      <dgm:prSet presAssocID="{3B3C0D55-EAD7-4A54-AAF0-BD186E1DCD9C}" presName="vert1" presStyleCnt="0"/>
      <dgm:spPr/>
    </dgm:pt>
    <dgm:pt modelId="{D10366D0-9D08-4E20-9134-A05C0A4496C8}" type="pres">
      <dgm:prSet presAssocID="{8E92BD6C-9CDC-4D80-A85D-8DA05FC3591E}" presName="thickLine" presStyleLbl="alignNode1" presStyleIdx="2" presStyleCnt="7"/>
      <dgm:spPr/>
    </dgm:pt>
    <dgm:pt modelId="{A7B63B06-156F-44CD-9DE1-2A9AA07EED06}" type="pres">
      <dgm:prSet presAssocID="{8E92BD6C-9CDC-4D80-A85D-8DA05FC3591E}" presName="horz1" presStyleCnt="0"/>
      <dgm:spPr/>
    </dgm:pt>
    <dgm:pt modelId="{BE64B9DC-8576-4A28-A151-B6221A676806}" type="pres">
      <dgm:prSet presAssocID="{8E92BD6C-9CDC-4D80-A85D-8DA05FC3591E}" presName="tx1" presStyleLbl="revTx" presStyleIdx="2" presStyleCnt="7"/>
      <dgm:spPr/>
    </dgm:pt>
    <dgm:pt modelId="{CA857927-3835-43E4-880B-DCD6A421CB93}" type="pres">
      <dgm:prSet presAssocID="{8E92BD6C-9CDC-4D80-A85D-8DA05FC3591E}" presName="vert1" presStyleCnt="0"/>
      <dgm:spPr/>
    </dgm:pt>
    <dgm:pt modelId="{997F435F-8F92-4319-BCC1-EC3A6DCE4828}" type="pres">
      <dgm:prSet presAssocID="{C1916C2C-AD95-4355-81F3-A4D860E5057D}" presName="thickLine" presStyleLbl="alignNode1" presStyleIdx="3" presStyleCnt="7"/>
      <dgm:spPr/>
    </dgm:pt>
    <dgm:pt modelId="{97937446-067B-4042-A87F-1F696D5C3AE1}" type="pres">
      <dgm:prSet presAssocID="{C1916C2C-AD95-4355-81F3-A4D860E5057D}" presName="horz1" presStyleCnt="0"/>
      <dgm:spPr/>
    </dgm:pt>
    <dgm:pt modelId="{2725A7B5-2B42-44A5-8180-38326CC79588}" type="pres">
      <dgm:prSet presAssocID="{C1916C2C-AD95-4355-81F3-A4D860E5057D}" presName="tx1" presStyleLbl="revTx" presStyleIdx="3" presStyleCnt="7"/>
      <dgm:spPr/>
    </dgm:pt>
    <dgm:pt modelId="{26FF7589-582C-44E8-834F-CFE3441676D1}" type="pres">
      <dgm:prSet presAssocID="{C1916C2C-AD95-4355-81F3-A4D860E5057D}" presName="vert1" presStyleCnt="0"/>
      <dgm:spPr/>
    </dgm:pt>
    <dgm:pt modelId="{4D7EB8F4-7992-4975-B04B-E4A5058D0A41}" type="pres">
      <dgm:prSet presAssocID="{56C7602A-7FF5-441F-A570-CAD7CB0F49D6}" presName="thickLine" presStyleLbl="alignNode1" presStyleIdx="4" presStyleCnt="7"/>
      <dgm:spPr/>
    </dgm:pt>
    <dgm:pt modelId="{F1334A1D-9693-4D85-8460-3AFF76C08C56}" type="pres">
      <dgm:prSet presAssocID="{56C7602A-7FF5-441F-A570-CAD7CB0F49D6}" presName="horz1" presStyleCnt="0"/>
      <dgm:spPr/>
    </dgm:pt>
    <dgm:pt modelId="{7D75CF53-79D6-4A60-9C8D-04DE0D1EEA4D}" type="pres">
      <dgm:prSet presAssocID="{56C7602A-7FF5-441F-A570-CAD7CB0F49D6}" presName="tx1" presStyleLbl="revTx" presStyleIdx="4" presStyleCnt="7"/>
      <dgm:spPr/>
    </dgm:pt>
    <dgm:pt modelId="{B9275F08-627A-4872-87FE-A8CF3035EF1B}" type="pres">
      <dgm:prSet presAssocID="{56C7602A-7FF5-441F-A570-CAD7CB0F49D6}" presName="vert1" presStyleCnt="0"/>
      <dgm:spPr/>
    </dgm:pt>
    <dgm:pt modelId="{D246EF20-77B3-4135-9FEF-728188532AF3}" type="pres">
      <dgm:prSet presAssocID="{2A814519-135F-44AE-8F8C-C36A3A1D76B0}" presName="thickLine" presStyleLbl="alignNode1" presStyleIdx="5" presStyleCnt="7"/>
      <dgm:spPr/>
    </dgm:pt>
    <dgm:pt modelId="{9B4FCB73-C57C-4288-9EBA-598F7E93AAA0}" type="pres">
      <dgm:prSet presAssocID="{2A814519-135F-44AE-8F8C-C36A3A1D76B0}" presName="horz1" presStyleCnt="0"/>
      <dgm:spPr/>
    </dgm:pt>
    <dgm:pt modelId="{630B8C7C-D4C6-40C9-99E0-197C212A1416}" type="pres">
      <dgm:prSet presAssocID="{2A814519-135F-44AE-8F8C-C36A3A1D76B0}" presName="tx1" presStyleLbl="revTx" presStyleIdx="5" presStyleCnt="7"/>
      <dgm:spPr/>
    </dgm:pt>
    <dgm:pt modelId="{B09EB89C-A338-4EF1-90B9-71421E7CB6EE}" type="pres">
      <dgm:prSet presAssocID="{2A814519-135F-44AE-8F8C-C36A3A1D76B0}" presName="vert1" presStyleCnt="0"/>
      <dgm:spPr/>
    </dgm:pt>
    <dgm:pt modelId="{CB43798A-8F29-48BA-BD4B-D335DF5A61E6}" type="pres">
      <dgm:prSet presAssocID="{F624B082-181D-4537-9ECF-03905834B47B}" presName="thickLine" presStyleLbl="alignNode1" presStyleIdx="6" presStyleCnt="7"/>
      <dgm:spPr/>
    </dgm:pt>
    <dgm:pt modelId="{D3E3D82D-CAE4-43E1-8D13-47E15F1315B6}" type="pres">
      <dgm:prSet presAssocID="{F624B082-181D-4537-9ECF-03905834B47B}" presName="horz1" presStyleCnt="0"/>
      <dgm:spPr/>
    </dgm:pt>
    <dgm:pt modelId="{2696769A-E49C-426B-96A9-08D1E822DDF0}" type="pres">
      <dgm:prSet presAssocID="{F624B082-181D-4537-9ECF-03905834B47B}" presName="tx1" presStyleLbl="revTx" presStyleIdx="6" presStyleCnt="7"/>
      <dgm:spPr/>
    </dgm:pt>
    <dgm:pt modelId="{E253F4C9-8623-4D5E-B358-E65ABEDEB758}" type="pres">
      <dgm:prSet presAssocID="{F624B082-181D-4537-9ECF-03905834B47B}" presName="vert1" presStyleCnt="0"/>
      <dgm:spPr/>
    </dgm:pt>
  </dgm:ptLst>
  <dgm:cxnLst>
    <dgm:cxn modelId="{38484608-EBA6-4A17-B964-0F93561232C6}" type="presOf" srcId="{3B3C0D55-EAD7-4A54-AAF0-BD186E1DCD9C}" destId="{E7BC62B4-A340-414B-889B-DF857784BF68}" srcOrd="0" destOrd="0" presId="urn:microsoft.com/office/officeart/2008/layout/LinedList"/>
    <dgm:cxn modelId="{BE601119-F2CB-45FD-A507-71A8A30D917A}" srcId="{EE354FE0-0395-4213-9B73-2396CB56BF04}" destId="{1105186E-53F3-4B70-9238-4C33C3060C9F}" srcOrd="0" destOrd="0" parTransId="{3939765E-77DA-40E3-8E4D-315208BCB333}" sibTransId="{2F7EC656-1E18-48C5-98B3-4E358514CEE6}"/>
    <dgm:cxn modelId="{FF2F3160-34F0-4A63-B6B1-DFDBB971D203}" srcId="{EE354FE0-0395-4213-9B73-2396CB56BF04}" destId="{F624B082-181D-4537-9ECF-03905834B47B}" srcOrd="6" destOrd="0" parTransId="{C3E63707-20EB-4DCF-A5AC-5A241824ECD1}" sibTransId="{8C37338F-62D8-4BD6-B418-AE674F68BF7B}"/>
    <dgm:cxn modelId="{4D695567-2D88-447F-ADD4-BFFFBA3E661C}" type="presOf" srcId="{F624B082-181D-4537-9ECF-03905834B47B}" destId="{2696769A-E49C-426B-96A9-08D1E822DDF0}" srcOrd="0" destOrd="0" presId="urn:microsoft.com/office/officeart/2008/layout/LinedList"/>
    <dgm:cxn modelId="{189C0948-B84F-47DB-BA39-D01E55B14CCF}" type="presOf" srcId="{2A814519-135F-44AE-8F8C-C36A3A1D76B0}" destId="{630B8C7C-D4C6-40C9-99E0-197C212A1416}" srcOrd="0" destOrd="0" presId="urn:microsoft.com/office/officeart/2008/layout/LinedList"/>
    <dgm:cxn modelId="{5C41A74D-07BD-42BF-8564-567A99E0228E}" srcId="{EE354FE0-0395-4213-9B73-2396CB56BF04}" destId="{2A814519-135F-44AE-8F8C-C36A3A1D76B0}" srcOrd="5" destOrd="0" parTransId="{FBA1F61A-6DC5-44A0-B8C5-B7D311252F5B}" sibTransId="{99413E6C-174F-460E-B723-CDD13B4CE6D5}"/>
    <dgm:cxn modelId="{965D8578-1102-45B7-A641-60DE7A37B509}" srcId="{EE354FE0-0395-4213-9B73-2396CB56BF04}" destId="{3B3C0D55-EAD7-4A54-AAF0-BD186E1DCD9C}" srcOrd="1" destOrd="0" parTransId="{D053154C-B8DB-41E1-9465-AA0EBAF2DAF7}" sibTransId="{F9003B04-C797-46C7-A952-98CC899C3077}"/>
    <dgm:cxn modelId="{135E0D79-0E0A-4752-B0F1-663335179F8F}" type="presOf" srcId="{C1916C2C-AD95-4355-81F3-A4D860E5057D}" destId="{2725A7B5-2B42-44A5-8180-38326CC79588}" srcOrd="0" destOrd="0" presId="urn:microsoft.com/office/officeart/2008/layout/LinedList"/>
    <dgm:cxn modelId="{E95EA684-ABC1-4B95-BE7C-A6768D9F04D6}" srcId="{EE354FE0-0395-4213-9B73-2396CB56BF04}" destId="{C1916C2C-AD95-4355-81F3-A4D860E5057D}" srcOrd="3" destOrd="0" parTransId="{E7091DED-2F24-48B9-BAAC-D4CA4D77346B}" sibTransId="{384F73D4-C1D9-47FC-B835-E7DE9FB73E0F}"/>
    <dgm:cxn modelId="{FCB58D97-D043-4AAF-8736-61B5AC8F746B}" srcId="{EE354FE0-0395-4213-9B73-2396CB56BF04}" destId="{8E92BD6C-9CDC-4D80-A85D-8DA05FC3591E}" srcOrd="2" destOrd="0" parTransId="{2365E6B6-7FA2-412A-A63D-33B871D1AA35}" sibTransId="{0EC59735-288D-4B39-ABEC-219A9DAFB14A}"/>
    <dgm:cxn modelId="{136091BB-5F3F-4309-B5FC-40E1CAA03019}" srcId="{EE354FE0-0395-4213-9B73-2396CB56BF04}" destId="{56C7602A-7FF5-441F-A570-CAD7CB0F49D6}" srcOrd="4" destOrd="0" parTransId="{18D152AF-BE57-494F-8D9C-26F54583B3AB}" sibTransId="{0B287F78-85E5-4766-B480-D8E72FF5A728}"/>
    <dgm:cxn modelId="{7F57A1D7-62A7-4A28-A5BB-9EFEF5B86E73}" type="presOf" srcId="{56C7602A-7FF5-441F-A570-CAD7CB0F49D6}" destId="{7D75CF53-79D6-4A60-9C8D-04DE0D1EEA4D}" srcOrd="0" destOrd="0" presId="urn:microsoft.com/office/officeart/2008/layout/LinedList"/>
    <dgm:cxn modelId="{E62789F3-39A5-4349-B002-6AA43526A09C}" type="presOf" srcId="{EE354FE0-0395-4213-9B73-2396CB56BF04}" destId="{89211619-8BFE-422C-BE59-435B47A03BBA}" srcOrd="0" destOrd="0" presId="urn:microsoft.com/office/officeart/2008/layout/LinedList"/>
    <dgm:cxn modelId="{16A7EBF3-B8F4-4352-8AC8-A2A56C17D1EE}" type="presOf" srcId="{1105186E-53F3-4B70-9238-4C33C3060C9F}" destId="{B1625C43-2753-411D-ACCB-FD06E8A234F5}" srcOrd="0" destOrd="0" presId="urn:microsoft.com/office/officeart/2008/layout/LinedList"/>
    <dgm:cxn modelId="{10C7C0FD-0341-4CFA-9E58-7947930DC05D}" type="presOf" srcId="{8E92BD6C-9CDC-4D80-A85D-8DA05FC3591E}" destId="{BE64B9DC-8576-4A28-A151-B6221A676806}" srcOrd="0" destOrd="0" presId="urn:microsoft.com/office/officeart/2008/layout/LinedList"/>
    <dgm:cxn modelId="{2E6CD841-75B0-422B-ACB8-A5D782FEA639}" type="presParOf" srcId="{89211619-8BFE-422C-BE59-435B47A03BBA}" destId="{6B825BA7-C0FA-4FA3-84BE-77B0E096326F}" srcOrd="0" destOrd="0" presId="urn:microsoft.com/office/officeart/2008/layout/LinedList"/>
    <dgm:cxn modelId="{9186145F-7599-412F-8484-A46E19524DF6}" type="presParOf" srcId="{89211619-8BFE-422C-BE59-435B47A03BBA}" destId="{41200D3B-F728-4195-B7FF-0F6C902DABD8}" srcOrd="1" destOrd="0" presId="urn:microsoft.com/office/officeart/2008/layout/LinedList"/>
    <dgm:cxn modelId="{24866BB5-92F9-4975-8166-C185CCBBDA05}" type="presParOf" srcId="{41200D3B-F728-4195-B7FF-0F6C902DABD8}" destId="{B1625C43-2753-411D-ACCB-FD06E8A234F5}" srcOrd="0" destOrd="0" presId="urn:microsoft.com/office/officeart/2008/layout/LinedList"/>
    <dgm:cxn modelId="{D11AA555-B26B-483E-8CB3-99B2975A1E26}" type="presParOf" srcId="{41200D3B-F728-4195-B7FF-0F6C902DABD8}" destId="{1468FAF2-92ED-42C8-931D-7029D069331E}" srcOrd="1" destOrd="0" presId="urn:microsoft.com/office/officeart/2008/layout/LinedList"/>
    <dgm:cxn modelId="{5306E48A-A7B9-4FAD-89C5-AE74D216C333}" type="presParOf" srcId="{89211619-8BFE-422C-BE59-435B47A03BBA}" destId="{E79F45EC-C921-4634-B742-AEAE3A307263}" srcOrd="2" destOrd="0" presId="urn:microsoft.com/office/officeart/2008/layout/LinedList"/>
    <dgm:cxn modelId="{214B7511-02AD-44D6-86C5-5D1701F1D51C}" type="presParOf" srcId="{89211619-8BFE-422C-BE59-435B47A03BBA}" destId="{622358E9-3CA1-459D-A28B-A1B1EE1882C7}" srcOrd="3" destOrd="0" presId="urn:microsoft.com/office/officeart/2008/layout/LinedList"/>
    <dgm:cxn modelId="{19AE0524-C774-498C-B6AF-5C785D8C0416}" type="presParOf" srcId="{622358E9-3CA1-459D-A28B-A1B1EE1882C7}" destId="{E7BC62B4-A340-414B-889B-DF857784BF68}" srcOrd="0" destOrd="0" presId="urn:microsoft.com/office/officeart/2008/layout/LinedList"/>
    <dgm:cxn modelId="{91086865-F30E-46EA-8B79-807D2AA65C9B}" type="presParOf" srcId="{622358E9-3CA1-459D-A28B-A1B1EE1882C7}" destId="{3A6957E4-BE9D-43D8-95CC-93606B02B9E8}" srcOrd="1" destOrd="0" presId="urn:microsoft.com/office/officeart/2008/layout/LinedList"/>
    <dgm:cxn modelId="{B4F02688-7223-4EC4-9FCD-6CBC4E85AA43}" type="presParOf" srcId="{89211619-8BFE-422C-BE59-435B47A03BBA}" destId="{D10366D0-9D08-4E20-9134-A05C0A4496C8}" srcOrd="4" destOrd="0" presId="urn:microsoft.com/office/officeart/2008/layout/LinedList"/>
    <dgm:cxn modelId="{A4B3AB32-48EF-4ED7-8E6D-B8DF7986495D}" type="presParOf" srcId="{89211619-8BFE-422C-BE59-435B47A03BBA}" destId="{A7B63B06-156F-44CD-9DE1-2A9AA07EED06}" srcOrd="5" destOrd="0" presId="urn:microsoft.com/office/officeart/2008/layout/LinedList"/>
    <dgm:cxn modelId="{2B89E099-EF4F-479B-BA46-F45606330438}" type="presParOf" srcId="{A7B63B06-156F-44CD-9DE1-2A9AA07EED06}" destId="{BE64B9DC-8576-4A28-A151-B6221A676806}" srcOrd="0" destOrd="0" presId="urn:microsoft.com/office/officeart/2008/layout/LinedList"/>
    <dgm:cxn modelId="{8FDEA235-6E86-4804-B441-36B865E9E9E2}" type="presParOf" srcId="{A7B63B06-156F-44CD-9DE1-2A9AA07EED06}" destId="{CA857927-3835-43E4-880B-DCD6A421CB93}" srcOrd="1" destOrd="0" presId="urn:microsoft.com/office/officeart/2008/layout/LinedList"/>
    <dgm:cxn modelId="{5AB00251-0350-4917-8364-F6D54509DE7C}" type="presParOf" srcId="{89211619-8BFE-422C-BE59-435B47A03BBA}" destId="{997F435F-8F92-4319-BCC1-EC3A6DCE4828}" srcOrd="6" destOrd="0" presId="urn:microsoft.com/office/officeart/2008/layout/LinedList"/>
    <dgm:cxn modelId="{8ED748B2-2AF2-4BBD-8270-F2B257804C3F}" type="presParOf" srcId="{89211619-8BFE-422C-BE59-435B47A03BBA}" destId="{97937446-067B-4042-A87F-1F696D5C3AE1}" srcOrd="7" destOrd="0" presId="urn:microsoft.com/office/officeart/2008/layout/LinedList"/>
    <dgm:cxn modelId="{4BDAC832-5101-4771-BC56-C5CB33E46FEF}" type="presParOf" srcId="{97937446-067B-4042-A87F-1F696D5C3AE1}" destId="{2725A7B5-2B42-44A5-8180-38326CC79588}" srcOrd="0" destOrd="0" presId="urn:microsoft.com/office/officeart/2008/layout/LinedList"/>
    <dgm:cxn modelId="{7F2DB373-EF2B-4608-8229-820FA6FB7439}" type="presParOf" srcId="{97937446-067B-4042-A87F-1F696D5C3AE1}" destId="{26FF7589-582C-44E8-834F-CFE3441676D1}" srcOrd="1" destOrd="0" presId="urn:microsoft.com/office/officeart/2008/layout/LinedList"/>
    <dgm:cxn modelId="{0CB8CBF4-974B-4F3D-B661-26590AAB8E3E}" type="presParOf" srcId="{89211619-8BFE-422C-BE59-435B47A03BBA}" destId="{4D7EB8F4-7992-4975-B04B-E4A5058D0A41}" srcOrd="8" destOrd="0" presId="urn:microsoft.com/office/officeart/2008/layout/LinedList"/>
    <dgm:cxn modelId="{66FF02AD-5789-4AE1-984D-720B4BF9F99E}" type="presParOf" srcId="{89211619-8BFE-422C-BE59-435B47A03BBA}" destId="{F1334A1D-9693-4D85-8460-3AFF76C08C56}" srcOrd="9" destOrd="0" presId="urn:microsoft.com/office/officeart/2008/layout/LinedList"/>
    <dgm:cxn modelId="{E55BC35C-6671-4044-B660-2EB97A8232D5}" type="presParOf" srcId="{F1334A1D-9693-4D85-8460-3AFF76C08C56}" destId="{7D75CF53-79D6-4A60-9C8D-04DE0D1EEA4D}" srcOrd="0" destOrd="0" presId="urn:microsoft.com/office/officeart/2008/layout/LinedList"/>
    <dgm:cxn modelId="{3D03411C-DD3D-4559-9311-D4E22402509F}" type="presParOf" srcId="{F1334A1D-9693-4D85-8460-3AFF76C08C56}" destId="{B9275F08-627A-4872-87FE-A8CF3035EF1B}" srcOrd="1" destOrd="0" presId="urn:microsoft.com/office/officeart/2008/layout/LinedList"/>
    <dgm:cxn modelId="{EF3CE6FD-EA0C-4298-AFF4-2B71B6180620}" type="presParOf" srcId="{89211619-8BFE-422C-BE59-435B47A03BBA}" destId="{D246EF20-77B3-4135-9FEF-728188532AF3}" srcOrd="10" destOrd="0" presId="urn:microsoft.com/office/officeart/2008/layout/LinedList"/>
    <dgm:cxn modelId="{BF2E5170-8831-41A1-96CB-FCF47B8AD18C}" type="presParOf" srcId="{89211619-8BFE-422C-BE59-435B47A03BBA}" destId="{9B4FCB73-C57C-4288-9EBA-598F7E93AAA0}" srcOrd="11" destOrd="0" presId="urn:microsoft.com/office/officeart/2008/layout/LinedList"/>
    <dgm:cxn modelId="{035E8A1D-36ED-4443-85BD-AE8FBCB94AFE}" type="presParOf" srcId="{9B4FCB73-C57C-4288-9EBA-598F7E93AAA0}" destId="{630B8C7C-D4C6-40C9-99E0-197C212A1416}" srcOrd="0" destOrd="0" presId="urn:microsoft.com/office/officeart/2008/layout/LinedList"/>
    <dgm:cxn modelId="{0EAD1F83-2AB4-4F19-A5C3-35408CA185B3}" type="presParOf" srcId="{9B4FCB73-C57C-4288-9EBA-598F7E93AAA0}" destId="{B09EB89C-A338-4EF1-90B9-71421E7CB6EE}" srcOrd="1" destOrd="0" presId="urn:microsoft.com/office/officeart/2008/layout/LinedList"/>
    <dgm:cxn modelId="{DCEA6CC0-3598-4848-A7CF-CABCEABBF59B}" type="presParOf" srcId="{89211619-8BFE-422C-BE59-435B47A03BBA}" destId="{CB43798A-8F29-48BA-BD4B-D335DF5A61E6}" srcOrd="12" destOrd="0" presId="urn:microsoft.com/office/officeart/2008/layout/LinedList"/>
    <dgm:cxn modelId="{5FA81E87-149E-4132-9421-CFDF7A533AE9}" type="presParOf" srcId="{89211619-8BFE-422C-BE59-435B47A03BBA}" destId="{D3E3D82D-CAE4-43E1-8D13-47E15F1315B6}" srcOrd="13" destOrd="0" presId="urn:microsoft.com/office/officeart/2008/layout/LinedList"/>
    <dgm:cxn modelId="{767A315A-B615-40B6-8C9D-E2306B1EF594}" type="presParOf" srcId="{D3E3D82D-CAE4-43E1-8D13-47E15F1315B6}" destId="{2696769A-E49C-426B-96A9-08D1E822DDF0}" srcOrd="0" destOrd="0" presId="urn:microsoft.com/office/officeart/2008/layout/LinedList"/>
    <dgm:cxn modelId="{75F89BB3-337C-458F-85C5-11C2F9956B28}" type="presParOf" srcId="{D3E3D82D-CAE4-43E1-8D13-47E15F1315B6}" destId="{E253F4C9-8623-4D5E-B358-E65ABEDEB7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0057D6-B990-4303-98D0-BBAB033D6FF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8FC20E-933E-40FA-BFB5-757C9192CC75}">
      <dgm:prSet/>
      <dgm:spPr/>
      <dgm:t>
        <a:bodyPr/>
        <a:lstStyle/>
        <a:p>
          <a:r>
            <a:rPr lang="en-US"/>
            <a:t>The Emergency Food Assistance Program (TEFAP)</a:t>
          </a:r>
        </a:p>
      </dgm:t>
    </dgm:pt>
    <dgm:pt modelId="{507958F8-5A0A-42FC-A12B-57C2F40E9781}" type="parTrans" cxnId="{9FB65A74-0B85-4B4F-8A41-EEEB33C003E9}">
      <dgm:prSet/>
      <dgm:spPr/>
      <dgm:t>
        <a:bodyPr/>
        <a:lstStyle/>
        <a:p>
          <a:endParaRPr lang="en-US"/>
        </a:p>
      </dgm:t>
    </dgm:pt>
    <dgm:pt modelId="{55F7BE74-EACB-4465-B60F-FCDAB8EC5E0C}" type="sibTrans" cxnId="{9FB65A74-0B85-4B4F-8A41-EEEB33C003E9}">
      <dgm:prSet/>
      <dgm:spPr/>
      <dgm:t>
        <a:bodyPr/>
        <a:lstStyle/>
        <a:p>
          <a:endParaRPr lang="en-US"/>
        </a:p>
      </dgm:t>
    </dgm:pt>
    <dgm:pt modelId="{02D84B94-7EAF-47B1-BF92-1A4261A49274}">
      <dgm:prSet/>
      <dgm:spPr/>
      <dgm:t>
        <a:bodyPr/>
        <a:lstStyle/>
        <a:p>
          <a:r>
            <a:rPr lang="en-US"/>
            <a:t>The Commodity Supplemental Food Program (CSFP)</a:t>
          </a:r>
        </a:p>
      </dgm:t>
    </dgm:pt>
    <dgm:pt modelId="{91DF0126-0B0B-40AF-92B1-4D60953A3E84}" type="parTrans" cxnId="{20BB3A51-71A0-40AE-A03C-96FE01F64BF3}">
      <dgm:prSet/>
      <dgm:spPr/>
      <dgm:t>
        <a:bodyPr/>
        <a:lstStyle/>
        <a:p>
          <a:endParaRPr lang="en-US"/>
        </a:p>
      </dgm:t>
    </dgm:pt>
    <dgm:pt modelId="{2C7816CB-A071-4563-BC49-4A61B447365B}" type="sibTrans" cxnId="{20BB3A51-71A0-40AE-A03C-96FE01F64BF3}">
      <dgm:prSet/>
      <dgm:spPr/>
      <dgm:t>
        <a:bodyPr/>
        <a:lstStyle/>
        <a:p>
          <a:endParaRPr lang="en-US"/>
        </a:p>
      </dgm:t>
    </dgm:pt>
    <dgm:pt modelId="{4CEE984A-0B9C-414D-A94F-510D13DDE7B3}">
      <dgm:prSet/>
      <dgm:spPr/>
      <dgm:t>
        <a:bodyPr/>
        <a:lstStyle/>
        <a:p>
          <a:r>
            <a:rPr lang="en-US"/>
            <a:t>Senior Farmers Market Nutrition Program (SFMNP)</a:t>
          </a:r>
        </a:p>
      </dgm:t>
    </dgm:pt>
    <dgm:pt modelId="{9A349984-D320-4272-A106-08F6F14EF70F}" type="parTrans" cxnId="{CAC701C7-7AEC-43B5-9D40-8C7790E53286}">
      <dgm:prSet/>
      <dgm:spPr/>
      <dgm:t>
        <a:bodyPr/>
        <a:lstStyle/>
        <a:p>
          <a:endParaRPr lang="en-US"/>
        </a:p>
      </dgm:t>
    </dgm:pt>
    <dgm:pt modelId="{888D8093-49A2-40DE-A325-E6D0C6EE8F21}" type="sibTrans" cxnId="{CAC701C7-7AEC-43B5-9D40-8C7790E53286}">
      <dgm:prSet/>
      <dgm:spPr/>
      <dgm:t>
        <a:bodyPr/>
        <a:lstStyle/>
        <a:p>
          <a:endParaRPr lang="en-US"/>
        </a:p>
      </dgm:t>
    </dgm:pt>
    <dgm:pt modelId="{92F5BF98-02D7-4706-A1D2-10A4A4A9B264}">
      <dgm:prSet/>
      <dgm:spPr/>
      <dgm:t>
        <a:bodyPr/>
        <a:lstStyle/>
        <a:p>
          <a:r>
            <a:rPr lang="en-US"/>
            <a:t>Summer Food Service Program (SFSP)</a:t>
          </a:r>
        </a:p>
      </dgm:t>
    </dgm:pt>
    <dgm:pt modelId="{05269D5C-AB2A-4854-9748-9DA4562F3883}" type="parTrans" cxnId="{22E10472-22A8-4659-8DF1-E03E77639B0F}">
      <dgm:prSet/>
      <dgm:spPr/>
      <dgm:t>
        <a:bodyPr/>
        <a:lstStyle/>
        <a:p>
          <a:endParaRPr lang="en-US"/>
        </a:p>
      </dgm:t>
    </dgm:pt>
    <dgm:pt modelId="{04C3ACE7-913E-4C5B-904F-CB2FA40872D0}" type="sibTrans" cxnId="{22E10472-22A8-4659-8DF1-E03E77639B0F}">
      <dgm:prSet/>
      <dgm:spPr/>
      <dgm:t>
        <a:bodyPr/>
        <a:lstStyle/>
        <a:p>
          <a:endParaRPr lang="en-US"/>
        </a:p>
      </dgm:t>
    </dgm:pt>
    <dgm:pt modelId="{DAF30E76-A61C-4F68-AA09-03B901BCEC68}">
      <dgm:prSet/>
      <dgm:spPr/>
      <dgm:t>
        <a:bodyPr/>
        <a:lstStyle/>
        <a:p>
          <a:r>
            <a:rPr lang="en-US"/>
            <a:t>Meals To You Alaska (MTYA)</a:t>
          </a:r>
        </a:p>
      </dgm:t>
    </dgm:pt>
    <dgm:pt modelId="{A6113394-C3B5-4532-A596-976B649DC788}" type="parTrans" cxnId="{49D271DB-ED0C-4AF9-A895-B3C0EF8B9C08}">
      <dgm:prSet/>
      <dgm:spPr/>
      <dgm:t>
        <a:bodyPr/>
        <a:lstStyle/>
        <a:p>
          <a:endParaRPr lang="en-US"/>
        </a:p>
      </dgm:t>
    </dgm:pt>
    <dgm:pt modelId="{07E05E77-D2A1-408E-AC00-EE512E449E1C}" type="sibTrans" cxnId="{49D271DB-ED0C-4AF9-A895-B3C0EF8B9C08}">
      <dgm:prSet/>
      <dgm:spPr/>
      <dgm:t>
        <a:bodyPr/>
        <a:lstStyle/>
        <a:p>
          <a:endParaRPr lang="en-US"/>
        </a:p>
      </dgm:t>
    </dgm:pt>
    <dgm:pt modelId="{20709BF8-1C53-4EAE-9EA7-8A3D2D21A39C}">
      <dgm:prSet/>
      <dgm:spPr/>
      <dgm:t>
        <a:bodyPr/>
        <a:lstStyle/>
        <a:p>
          <a:r>
            <a:rPr lang="en-US"/>
            <a:t>Child &amp; Adult Care Food Program (CACFP)</a:t>
          </a:r>
        </a:p>
      </dgm:t>
    </dgm:pt>
    <dgm:pt modelId="{BE03A6F8-B892-4B44-B0AC-7C7CBD75351F}" type="parTrans" cxnId="{D6A1C0DC-A4A0-4A24-85EF-D259FBE64BA4}">
      <dgm:prSet/>
      <dgm:spPr/>
      <dgm:t>
        <a:bodyPr/>
        <a:lstStyle/>
        <a:p>
          <a:endParaRPr lang="en-US"/>
        </a:p>
      </dgm:t>
    </dgm:pt>
    <dgm:pt modelId="{32F1A1C7-5320-418F-A54C-21ED2328C9E2}" type="sibTrans" cxnId="{D6A1C0DC-A4A0-4A24-85EF-D259FBE64BA4}">
      <dgm:prSet/>
      <dgm:spPr/>
      <dgm:t>
        <a:bodyPr/>
        <a:lstStyle/>
        <a:p>
          <a:endParaRPr lang="en-US"/>
        </a:p>
      </dgm:t>
    </dgm:pt>
    <dgm:pt modelId="{C142F81E-346D-4260-A738-8182FBF23520}">
      <dgm:prSet/>
      <dgm:spPr/>
      <dgm:t>
        <a:bodyPr/>
        <a:lstStyle/>
        <a:p>
          <a:r>
            <a:rPr lang="en-US"/>
            <a:t>Food Distribution Program on Indian Reservations (FDPIR)</a:t>
          </a:r>
        </a:p>
      </dgm:t>
    </dgm:pt>
    <dgm:pt modelId="{F631E375-E3BE-460B-830D-181D4105730C}" type="parTrans" cxnId="{E11B1A34-D755-47E0-B6DC-2F536619728A}">
      <dgm:prSet/>
      <dgm:spPr/>
      <dgm:t>
        <a:bodyPr/>
        <a:lstStyle/>
        <a:p>
          <a:endParaRPr lang="en-US"/>
        </a:p>
      </dgm:t>
    </dgm:pt>
    <dgm:pt modelId="{BB0A2D68-50FD-4E1E-806F-F0CDD53632F8}" type="sibTrans" cxnId="{E11B1A34-D755-47E0-B6DC-2F536619728A}">
      <dgm:prSet/>
      <dgm:spPr/>
      <dgm:t>
        <a:bodyPr/>
        <a:lstStyle/>
        <a:p>
          <a:endParaRPr lang="en-US"/>
        </a:p>
      </dgm:t>
    </dgm:pt>
    <dgm:pt modelId="{DBEED2A8-8898-49B1-ABE8-B6154D6A8D47}" type="pres">
      <dgm:prSet presAssocID="{FC0057D6-B990-4303-98D0-BBAB033D6FF5}" presName="vert0" presStyleCnt="0">
        <dgm:presLayoutVars>
          <dgm:dir/>
          <dgm:animOne val="branch"/>
          <dgm:animLvl val="lvl"/>
        </dgm:presLayoutVars>
      </dgm:prSet>
      <dgm:spPr/>
    </dgm:pt>
    <dgm:pt modelId="{6F1981A4-F1A7-4CC8-9295-B9D6CF316323}" type="pres">
      <dgm:prSet presAssocID="{048FC20E-933E-40FA-BFB5-757C9192CC75}" presName="thickLine" presStyleLbl="alignNode1" presStyleIdx="0" presStyleCnt="7"/>
      <dgm:spPr/>
    </dgm:pt>
    <dgm:pt modelId="{AD5098F6-76B6-4F6E-A650-409917BE2AA6}" type="pres">
      <dgm:prSet presAssocID="{048FC20E-933E-40FA-BFB5-757C9192CC75}" presName="horz1" presStyleCnt="0"/>
      <dgm:spPr/>
    </dgm:pt>
    <dgm:pt modelId="{105F5998-8600-4286-B9ED-41BB7C196655}" type="pres">
      <dgm:prSet presAssocID="{048FC20E-933E-40FA-BFB5-757C9192CC75}" presName="tx1" presStyleLbl="revTx" presStyleIdx="0" presStyleCnt="7"/>
      <dgm:spPr/>
    </dgm:pt>
    <dgm:pt modelId="{1F490741-2F35-4F6D-923E-DE391CD86C36}" type="pres">
      <dgm:prSet presAssocID="{048FC20E-933E-40FA-BFB5-757C9192CC75}" presName="vert1" presStyleCnt="0"/>
      <dgm:spPr/>
    </dgm:pt>
    <dgm:pt modelId="{A3462764-7788-49A4-957F-B3B062399FCA}" type="pres">
      <dgm:prSet presAssocID="{02D84B94-7EAF-47B1-BF92-1A4261A49274}" presName="thickLine" presStyleLbl="alignNode1" presStyleIdx="1" presStyleCnt="7"/>
      <dgm:spPr/>
    </dgm:pt>
    <dgm:pt modelId="{8B7AA21D-A8D6-475C-ADA3-E8EC53B59436}" type="pres">
      <dgm:prSet presAssocID="{02D84B94-7EAF-47B1-BF92-1A4261A49274}" presName="horz1" presStyleCnt="0"/>
      <dgm:spPr/>
    </dgm:pt>
    <dgm:pt modelId="{702266F4-70FA-4BAC-8ABB-96D849B86904}" type="pres">
      <dgm:prSet presAssocID="{02D84B94-7EAF-47B1-BF92-1A4261A49274}" presName="tx1" presStyleLbl="revTx" presStyleIdx="1" presStyleCnt="7"/>
      <dgm:spPr/>
    </dgm:pt>
    <dgm:pt modelId="{E9E841AA-CFA3-4A77-BB7A-20A739667E67}" type="pres">
      <dgm:prSet presAssocID="{02D84B94-7EAF-47B1-BF92-1A4261A49274}" presName="vert1" presStyleCnt="0"/>
      <dgm:spPr/>
    </dgm:pt>
    <dgm:pt modelId="{3ED59F71-0F02-4DFD-AA58-F7186CCEA684}" type="pres">
      <dgm:prSet presAssocID="{4CEE984A-0B9C-414D-A94F-510D13DDE7B3}" presName="thickLine" presStyleLbl="alignNode1" presStyleIdx="2" presStyleCnt="7"/>
      <dgm:spPr/>
    </dgm:pt>
    <dgm:pt modelId="{D5D6FF9F-D455-4FD8-B465-3629DAC16CFF}" type="pres">
      <dgm:prSet presAssocID="{4CEE984A-0B9C-414D-A94F-510D13DDE7B3}" presName="horz1" presStyleCnt="0"/>
      <dgm:spPr/>
    </dgm:pt>
    <dgm:pt modelId="{D3172AA9-67D1-4C27-9E80-9CB05DDC7D2B}" type="pres">
      <dgm:prSet presAssocID="{4CEE984A-0B9C-414D-A94F-510D13DDE7B3}" presName="tx1" presStyleLbl="revTx" presStyleIdx="2" presStyleCnt="7"/>
      <dgm:spPr/>
    </dgm:pt>
    <dgm:pt modelId="{08C3E2F8-CAEB-4745-B322-03F1C603BC26}" type="pres">
      <dgm:prSet presAssocID="{4CEE984A-0B9C-414D-A94F-510D13DDE7B3}" presName="vert1" presStyleCnt="0"/>
      <dgm:spPr/>
    </dgm:pt>
    <dgm:pt modelId="{70AED9A7-16EA-4F75-820F-5A382EEC0EBC}" type="pres">
      <dgm:prSet presAssocID="{92F5BF98-02D7-4706-A1D2-10A4A4A9B264}" presName="thickLine" presStyleLbl="alignNode1" presStyleIdx="3" presStyleCnt="7"/>
      <dgm:spPr/>
    </dgm:pt>
    <dgm:pt modelId="{6008FDAD-3B77-4B69-87D2-DADBEC41A46C}" type="pres">
      <dgm:prSet presAssocID="{92F5BF98-02D7-4706-A1D2-10A4A4A9B264}" presName="horz1" presStyleCnt="0"/>
      <dgm:spPr/>
    </dgm:pt>
    <dgm:pt modelId="{F60920E1-9AD9-4CB1-B62E-388BFE1344DD}" type="pres">
      <dgm:prSet presAssocID="{92F5BF98-02D7-4706-A1D2-10A4A4A9B264}" presName="tx1" presStyleLbl="revTx" presStyleIdx="3" presStyleCnt="7"/>
      <dgm:spPr/>
    </dgm:pt>
    <dgm:pt modelId="{180C9098-D2D8-491E-A1DE-44E9FBD08E9E}" type="pres">
      <dgm:prSet presAssocID="{92F5BF98-02D7-4706-A1D2-10A4A4A9B264}" presName="vert1" presStyleCnt="0"/>
      <dgm:spPr/>
    </dgm:pt>
    <dgm:pt modelId="{3A9B23ED-C91C-4D3A-B977-EE286FB31197}" type="pres">
      <dgm:prSet presAssocID="{DAF30E76-A61C-4F68-AA09-03B901BCEC68}" presName="thickLine" presStyleLbl="alignNode1" presStyleIdx="4" presStyleCnt="7"/>
      <dgm:spPr/>
    </dgm:pt>
    <dgm:pt modelId="{6E0A4975-8AE7-4B3A-A84F-ACBDA6AF022E}" type="pres">
      <dgm:prSet presAssocID="{DAF30E76-A61C-4F68-AA09-03B901BCEC68}" presName="horz1" presStyleCnt="0"/>
      <dgm:spPr/>
    </dgm:pt>
    <dgm:pt modelId="{777E74A7-C71B-47A0-AE2E-949FA329408F}" type="pres">
      <dgm:prSet presAssocID="{DAF30E76-A61C-4F68-AA09-03B901BCEC68}" presName="tx1" presStyleLbl="revTx" presStyleIdx="4" presStyleCnt="7"/>
      <dgm:spPr/>
    </dgm:pt>
    <dgm:pt modelId="{CF2946C8-9F7C-4A13-9419-12B99D83003B}" type="pres">
      <dgm:prSet presAssocID="{DAF30E76-A61C-4F68-AA09-03B901BCEC68}" presName="vert1" presStyleCnt="0"/>
      <dgm:spPr/>
    </dgm:pt>
    <dgm:pt modelId="{935901E3-A273-43DA-830D-506CED1FE770}" type="pres">
      <dgm:prSet presAssocID="{20709BF8-1C53-4EAE-9EA7-8A3D2D21A39C}" presName="thickLine" presStyleLbl="alignNode1" presStyleIdx="5" presStyleCnt="7"/>
      <dgm:spPr/>
    </dgm:pt>
    <dgm:pt modelId="{71A54C81-F57D-42F0-96B7-DBEDED73109C}" type="pres">
      <dgm:prSet presAssocID="{20709BF8-1C53-4EAE-9EA7-8A3D2D21A39C}" presName="horz1" presStyleCnt="0"/>
      <dgm:spPr/>
    </dgm:pt>
    <dgm:pt modelId="{6E9E6990-6827-4F6F-8C86-D3D7518F5B9D}" type="pres">
      <dgm:prSet presAssocID="{20709BF8-1C53-4EAE-9EA7-8A3D2D21A39C}" presName="tx1" presStyleLbl="revTx" presStyleIdx="5" presStyleCnt="7"/>
      <dgm:spPr/>
    </dgm:pt>
    <dgm:pt modelId="{0CD2CA81-73E4-4D71-9D4D-4F8B01F00C5E}" type="pres">
      <dgm:prSet presAssocID="{20709BF8-1C53-4EAE-9EA7-8A3D2D21A39C}" presName="vert1" presStyleCnt="0"/>
      <dgm:spPr/>
    </dgm:pt>
    <dgm:pt modelId="{EB0A3A70-29C5-4AF2-8BC9-5E63ECE249F6}" type="pres">
      <dgm:prSet presAssocID="{C142F81E-346D-4260-A738-8182FBF23520}" presName="thickLine" presStyleLbl="alignNode1" presStyleIdx="6" presStyleCnt="7"/>
      <dgm:spPr/>
    </dgm:pt>
    <dgm:pt modelId="{BCD7DAFA-8FD9-4C7D-98FF-4E1DD19A0AE5}" type="pres">
      <dgm:prSet presAssocID="{C142F81E-346D-4260-A738-8182FBF23520}" presName="horz1" presStyleCnt="0"/>
      <dgm:spPr/>
    </dgm:pt>
    <dgm:pt modelId="{94BBD704-D107-4827-9A39-AB3305EC6AC0}" type="pres">
      <dgm:prSet presAssocID="{C142F81E-346D-4260-A738-8182FBF23520}" presName="tx1" presStyleLbl="revTx" presStyleIdx="6" presStyleCnt="7"/>
      <dgm:spPr/>
    </dgm:pt>
    <dgm:pt modelId="{433E7E88-4212-46DD-820B-77817B30B8B0}" type="pres">
      <dgm:prSet presAssocID="{C142F81E-346D-4260-A738-8182FBF23520}" presName="vert1" presStyleCnt="0"/>
      <dgm:spPr/>
    </dgm:pt>
  </dgm:ptLst>
  <dgm:cxnLst>
    <dgm:cxn modelId="{3187ED26-828A-4786-8213-0F0DF029F6E6}" type="presOf" srcId="{DAF30E76-A61C-4F68-AA09-03B901BCEC68}" destId="{777E74A7-C71B-47A0-AE2E-949FA329408F}" srcOrd="0" destOrd="0" presId="urn:microsoft.com/office/officeart/2008/layout/LinedList"/>
    <dgm:cxn modelId="{E11B1A34-D755-47E0-B6DC-2F536619728A}" srcId="{FC0057D6-B990-4303-98D0-BBAB033D6FF5}" destId="{C142F81E-346D-4260-A738-8182FBF23520}" srcOrd="6" destOrd="0" parTransId="{F631E375-E3BE-460B-830D-181D4105730C}" sibTransId="{BB0A2D68-50FD-4E1E-806F-F0CDD53632F8}"/>
    <dgm:cxn modelId="{E95F2C3C-5A6C-4E6E-BF48-0B4FA0931E5D}" type="presOf" srcId="{02D84B94-7EAF-47B1-BF92-1A4261A49274}" destId="{702266F4-70FA-4BAC-8ABB-96D849B86904}" srcOrd="0" destOrd="0" presId="urn:microsoft.com/office/officeart/2008/layout/LinedList"/>
    <dgm:cxn modelId="{20BB3A51-71A0-40AE-A03C-96FE01F64BF3}" srcId="{FC0057D6-B990-4303-98D0-BBAB033D6FF5}" destId="{02D84B94-7EAF-47B1-BF92-1A4261A49274}" srcOrd="1" destOrd="0" parTransId="{91DF0126-0B0B-40AF-92B1-4D60953A3E84}" sibTransId="{2C7816CB-A071-4563-BC49-4A61B447365B}"/>
    <dgm:cxn modelId="{22E10472-22A8-4659-8DF1-E03E77639B0F}" srcId="{FC0057D6-B990-4303-98D0-BBAB033D6FF5}" destId="{92F5BF98-02D7-4706-A1D2-10A4A4A9B264}" srcOrd="3" destOrd="0" parTransId="{05269D5C-AB2A-4854-9748-9DA4562F3883}" sibTransId="{04C3ACE7-913E-4C5B-904F-CB2FA40872D0}"/>
    <dgm:cxn modelId="{9FB65A74-0B85-4B4F-8A41-EEEB33C003E9}" srcId="{FC0057D6-B990-4303-98D0-BBAB033D6FF5}" destId="{048FC20E-933E-40FA-BFB5-757C9192CC75}" srcOrd="0" destOrd="0" parTransId="{507958F8-5A0A-42FC-A12B-57C2F40E9781}" sibTransId="{55F7BE74-EACB-4465-B60F-FCDAB8EC5E0C}"/>
    <dgm:cxn modelId="{8788D958-A39F-4CC2-ADF9-767F418CBA8B}" type="presOf" srcId="{20709BF8-1C53-4EAE-9EA7-8A3D2D21A39C}" destId="{6E9E6990-6827-4F6F-8C86-D3D7518F5B9D}" srcOrd="0" destOrd="0" presId="urn:microsoft.com/office/officeart/2008/layout/LinedList"/>
    <dgm:cxn modelId="{E3FB59A4-1331-4E32-AB80-900B66FD3406}" type="presOf" srcId="{FC0057D6-B990-4303-98D0-BBAB033D6FF5}" destId="{DBEED2A8-8898-49B1-ABE8-B6154D6A8D47}" srcOrd="0" destOrd="0" presId="urn:microsoft.com/office/officeart/2008/layout/LinedList"/>
    <dgm:cxn modelId="{AD61C6B0-01C8-4395-A445-E024CD711894}" type="presOf" srcId="{048FC20E-933E-40FA-BFB5-757C9192CC75}" destId="{105F5998-8600-4286-B9ED-41BB7C196655}" srcOrd="0" destOrd="0" presId="urn:microsoft.com/office/officeart/2008/layout/LinedList"/>
    <dgm:cxn modelId="{87CAA4C0-93AC-4238-8B9A-DC5D4CAA3304}" type="presOf" srcId="{C142F81E-346D-4260-A738-8182FBF23520}" destId="{94BBD704-D107-4827-9A39-AB3305EC6AC0}" srcOrd="0" destOrd="0" presId="urn:microsoft.com/office/officeart/2008/layout/LinedList"/>
    <dgm:cxn modelId="{2E018CC5-1857-4AB4-B5BA-9C04B3D2A68F}" type="presOf" srcId="{92F5BF98-02D7-4706-A1D2-10A4A4A9B264}" destId="{F60920E1-9AD9-4CB1-B62E-388BFE1344DD}" srcOrd="0" destOrd="0" presId="urn:microsoft.com/office/officeart/2008/layout/LinedList"/>
    <dgm:cxn modelId="{CAC701C7-7AEC-43B5-9D40-8C7790E53286}" srcId="{FC0057D6-B990-4303-98D0-BBAB033D6FF5}" destId="{4CEE984A-0B9C-414D-A94F-510D13DDE7B3}" srcOrd="2" destOrd="0" parTransId="{9A349984-D320-4272-A106-08F6F14EF70F}" sibTransId="{888D8093-49A2-40DE-A325-E6D0C6EE8F21}"/>
    <dgm:cxn modelId="{DEB6B1D2-7653-43D3-9EFD-ED6577D24798}" type="presOf" srcId="{4CEE984A-0B9C-414D-A94F-510D13DDE7B3}" destId="{D3172AA9-67D1-4C27-9E80-9CB05DDC7D2B}" srcOrd="0" destOrd="0" presId="urn:microsoft.com/office/officeart/2008/layout/LinedList"/>
    <dgm:cxn modelId="{49D271DB-ED0C-4AF9-A895-B3C0EF8B9C08}" srcId="{FC0057D6-B990-4303-98D0-BBAB033D6FF5}" destId="{DAF30E76-A61C-4F68-AA09-03B901BCEC68}" srcOrd="4" destOrd="0" parTransId="{A6113394-C3B5-4532-A596-976B649DC788}" sibTransId="{07E05E77-D2A1-408E-AC00-EE512E449E1C}"/>
    <dgm:cxn modelId="{D6A1C0DC-A4A0-4A24-85EF-D259FBE64BA4}" srcId="{FC0057D6-B990-4303-98D0-BBAB033D6FF5}" destId="{20709BF8-1C53-4EAE-9EA7-8A3D2D21A39C}" srcOrd="5" destOrd="0" parTransId="{BE03A6F8-B892-4B44-B0AC-7C7CBD75351F}" sibTransId="{32F1A1C7-5320-418F-A54C-21ED2328C9E2}"/>
    <dgm:cxn modelId="{7854FBAE-13DF-457C-AE2A-6795C9AFDF15}" type="presParOf" srcId="{DBEED2A8-8898-49B1-ABE8-B6154D6A8D47}" destId="{6F1981A4-F1A7-4CC8-9295-B9D6CF316323}" srcOrd="0" destOrd="0" presId="urn:microsoft.com/office/officeart/2008/layout/LinedList"/>
    <dgm:cxn modelId="{91C428E9-3B8A-4913-AFA9-B4F9520D380F}" type="presParOf" srcId="{DBEED2A8-8898-49B1-ABE8-B6154D6A8D47}" destId="{AD5098F6-76B6-4F6E-A650-409917BE2AA6}" srcOrd="1" destOrd="0" presId="urn:microsoft.com/office/officeart/2008/layout/LinedList"/>
    <dgm:cxn modelId="{ACBE72DC-BBE7-4ED1-B2CE-990EF9B434E2}" type="presParOf" srcId="{AD5098F6-76B6-4F6E-A650-409917BE2AA6}" destId="{105F5998-8600-4286-B9ED-41BB7C196655}" srcOrd="0" destOrd="0" presId="urn:microsoft.com/office/officeart/2008/layout/LinedList"/>
    <dgm:cxn modelId="{328C7C2C-8886-4D70-A251-D3718F0EC936}" type="presParOf" srcId="{AD5098F6-76B6-4F6E-A650-409917BE2AA6}" destId="{1F490741-2F35-4F6D-923E-DE391CD86C36}" srcOrd="1" destOrd="0" presId="urn:microsoft.com/office/officeart/2008/layout/LinedList"/>
    <dgm:cxn modelId="{EAC34AFE-FE8E-4CA5-8353-ECE1E6C781D4}" type="presParOf" srcId="{DBEED2A8-8898-49B1-ABE8-B6154D6A8D47}" destId="{A3462764-7788-49A4-957F-B3B062399FCA}" srcOrd="2" destOrd="0" presId="urn:microsoft.com/office/officeart/2008/layout/LinedList"/>
    <dgm:cxn modelId="{1FA6189E-7C93-419D-A350-6E654FAE1E1E}" type="presParOf" srcId="{DBEED2A8-8898-49B1-ABE8-B6154D6A8D47}" destId="{8B7AA21D-A8D6-475C-ADA3-E8EC53B59436}" srcOrd="3" destOrd="0" presId="urn:microsoft.com/office/officeart/2008/layout/LinedList"/>
    <dgm:cxn modelId="{E18A9A66-996F-4CC0-ADAB-AFD3D304F5DD}" type="presParOf" srcId="{8B7AA21D-A8D6-475C-ADA3-E8EC53B59436}" destId="{702266F4-70FA-4BAC-8ABB-96D849B86904}" srcOrd="0" destOrd="0" presId="urn:microsoft.com/office/officeart/2008/layout/LinedList"/>
    <dgm:cxn modelId="{1A368C49-9C3A-49C1-9445-2496C646F9C4}" type="presParOf" srcId="{8B7AA21D-A8D6-475C-ADA3-E8EC53B59436}" destId="{E9E841AA-CFA3-4A77-BB7A-20A739667E67}" srcOrd="1" destOrd="0" presId="urn:microsoft.com/office/officeart/2008/layout/LinedList"/>
    <dgm:cxn modelId="{48FC2168-030A-466B-8FE3-C2CC36393F43}" type="presParOf" srcId="{DBEED2A8-8898-49B1-ABE8-B6154D6A8D47}" destId="{3ED59F71-0F02-4DFD-AA58-F7186CCEA684}" srcOrd="4" destOrd="0" presId="urn:microsoft.com/office/officeart/2008/layout/LinedList"/>
    <dgm:cxn modelId="{E32A44AB-6DEC-4E74-965A-0FB694B7E2B5}" type="presParOf" srcId="{DBEED2A8-8898-49B1-ABE8-B6154D6A8D47}" destId="{D5D6FF9F-D455-4FD8-B465-3629DAC16CFF}" srcOrd="5" destOrd="0" presId="urn:microsoft.com/office/officeart/2008/layout/LinedList"/>
    <dgm:cxn modelId="{8300E626-7BCA-4CF7-B7B9-A54F9E1C7D25}" type="presParOf" srcId="{D5D6FF9F-D455-4FD8-B465-3629DAC16CFF}" destId="{D3172AA9-67D1-4C27-9E80-9CB05DDC7D2B}" srcOrd="0" destOrd="0" presId="urn:microsoft.com/office/officeart/2008/layout/LinedList"/>
    <dgm:cxn modelId="{0734BCB6-D8D6-43E2-94C2-EF954E21031C}" type="presParOf" srcId="{D5D6FF9F-D455-4FD8-B465-3629DAC16CFF}" destId="{08C3E2F8-CAEB-4745-B322-03F1C603BC26}" srcOrd="1" destOrd="0" presId="urn:microsoft.com/office/officeart/2008/layout/LinedList"/>
    <dgm:cxn modelId="{F83C5F96-2A9D-4E9C-9AB5-6836B0755E7C}" type="presParOf" srcId="{DBEED2A8-8898-49B1-ABE8-B6154D6A8D47}" destId="{70AED9A7-16EA-4F75-820F-5A382EEC0EBC}" srcOrd="6" destOrd="0" presId="urn:microsoft.com/office/officeart/2008/layout/LinedList"/>
    <dgm:cxn modelId="{8772DDE5-3055-460D-8E23-00424AC474F6}" type="presParOf" srcId="{DBEED2A8-8898-49B1-ABE8-B6154D6A8D47}" destId="{6008FDAD-3B77-4B69-87D2-DADBEC41A46C}" srcOrd="7" destOrd="0" presId="urn:microsoft.com/office/officeart/2008/layout/LinedList"/>
    <dgm:cxn modelId="{89CB0920-1F3F-4E5A-AFE2-AC7C0BE11966}" type="presParOf" srcId="{6008FDAD-3B77-4B69-87D2-DADBEC41A46C}" destId="{F60920E1-9AD9-4CB1-B62E-388BFE1344DD}" srcOrd="0" destOrd="0" presId="urn:microsoft.com/office/officeart/2008/layout/LinedList"/>
    <dgm:cxn modelId="{2806FFAF-8D6C-442F-8C06-394B2A2F958C}" type="presParOf" srcId="{6008FDAD-3B77-4B69-87D2-DADBEC41A46C}" destId="{180C9098-D2D8-491E-A1DE-44E9FBD08E9E}" srcOrd="1" destOrd="0" presId="urn:microsoft.com/office/officeart/2008/layout/LinedList"/>
    <dgm:cxn modelId="{C6951B11-6E49-46B9-8EA1-9B7344AC1B3D}" type="presParOf" srcId="{DBEED2A8-8898-49B1-ABE8-B6154D6A8D47}" destId="{3A9B23ED-C91C-4D3A-B977-EE286FB31197}" srcOrd="8" destOrd="0" presId="urn:microsoft.com/office/officeart/2008/layout/LinedList"/>
    <dgm:cxn modelId="{45F33F6A-F88B-49B4-BBED-B67D17FDDFED}" type="presParOf" srcId="{DBEED2A8-8898-49B1-ABE8-B6154D6A8D47}" destId="{6E0A4975-8AE7-4B3A-A84F-ACBDA6AF022E}" srcOrd="9" destOrd="0" presId="urn:microsoft.com/office/officeart/2008/layout/LinedList"/>
    <dgm:cxn modelId="{B7B0AAD9-5666-4751-9299-C0EB2D239D86}" type="presParOf" srcId="{6E0A4975-8AE7-4B3A-A84F-ACBDA6AF022E}" destId="{777E74A7-C71B-47A0-AE2E-949FA329408F}" srcOrd="0" destOrd="0" presId="urn:microsoft.com/office/officeart/2008/layout/LinedList"/>
    <dgm:cxn modelId="{3E3632C1-A48C-496A-88E2-8EF208D94718}" type="presParOf" srcId="{6E0A4975-8AE7-4B3A-A84F-ACBDA6AF022E}" destId="{CF2946C8-9F7C-4A13-9419-12B99D83003B}" srcOrd="1" destOrd="0" presId="urn:microsoft.com/office/officeart/2008/layout/LinedList"/>
    <dgm:cxn modelId="{EB1EE154-7F09-44DF-88D2-B176EBC703C5}" type="presParOf" srcId="{DBEED2A8-8898-49B1-ABE8-B6154D6A8D47}" destId="{935901E3-A273-43DA-830D-506CED1FE770}" srcOrd="10" destOrd="0" presId="urn:microsoft.com/office/officeart/2008/layout/LinedList"/>
    <dgm:cxn modelId="{4619C739-6DD8-4CF7-A207-297F745AAA17}" type="presParOf" srcId="{DBEED2A8-8898-49B1-ABE8-B6154D6A8D47}" destId="{71A54C81-F57D-42F0-96B7-DBEDED73109C}" srcOrd="11" destOrd="0" presId="urn:microsoft.com/office/officeart/2008/layout/LinedList"/>
    <dgm:cxn modelId="{B7202936-5436-4B49-96C4-7A024D915A28}" type="presParOf" srcId="{71A54C81-F57D-42F0-96B7-DBEDED73109C}" destId="{6E9E6990-6827-4F6F-8C86-D3D7518F5B9D}" srcOrd="0" destOrd="0" presId="urn:microsoft.com/office/officeart/2008/layout/LinedList"/>
    <dgm:cxn modelId="{1A0D4AF9-A0EC-4E9A-8E74-92B89F8A0AED}" type="presParOf" srcId="{71A54C81-F57D-42F0-96B7-DBEDED73109C}" destId="{0CD2CA81-73E4-4D71-9D4D-4F8B01F00C5E}" srcOrd="1" destOrd="0" presId="urn:microsoft.com/office/officeart/2008/layout/LinedList"/>
    <dgm:cxn modelId="{7993CE0E-1D5F-4CC7-855D-13EB42CB9F07}" type="presParOf" srcId="{DBEED2A8-8898-49B1-ABE8-B6154D6A8D47}" destId="{EB0A3A70-29C5-4AF2-8BC9-5E63ECE249F6}" srcOrd="12" destOrd="0" presId="urn:microsoft.com/office/officeart/2008/layout/LinedList"/>
    <dgm:cxn modelId="{A6E8C8C2-AF95-4787-9A26-926603284F6B}" type="presParOf" srcId="{DBEED2A8-8898-49B1-ABE8-B6154D6A8D47}" destId="{BCD7DAFA-8FD9-4C7D-98FF-4E1DD19A0AE5}" srcOrd="13" destOrd="0" presId="urn:microsoft.com/office/officeart/2008/layout/LinedList"/>
    <dgm:cxn modelId="{9B7F49CE-187B-4AC5-9C96-0DA9D69C3002}" type="presParOf" srcId="{BCD7DAFA-8FD9-4C7D-98FF-4E1DD19A0AE5}" destId="{94BBD704-D107-4827-9A39-AB3305EC6AC0}" srcOrd="0" destOrd="0" presId="urn:microsoft.com/office/officeart/2008/layout/LinedList"/>
    <dgm:cxn modelId="{4D3A56ED-70C3-4AF4-9DFA-A34009FACC74}" type="presParOf" srcId="{BCD7DAFA-8FD9-4C7D-98FF-4E1DD19A0AE5}" destId="{433E7E88-4212-46DD-820B-77817B30B8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A28B1-7518-404A-8061-391047D2D7B9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EA277-78A8-4DD4-AEAA-08B72317C1E6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6526-705D-4369-8D62-59C978CD679D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Create a shared understanding</a:t>
          </a:r>
        </a:p>
      </dsp:txBody>
      <dsp:txXfrm>
        <a:off x="54974" y="2798862"/>
        <a:ext cx="2868750" cy="720000"/>
      </dsp:txXfrm>
    </dsp:sp>
    <dsp:sp modelId="{F5EDB479-8BD7-4E42-8540-6B6826DA1B46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226F6-849E-4E92-BB2B-8425DF3CE7A5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EAF77-F8BC-4356-AF49-8A82B9DAB2FF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Introduce Food Bank of Alaska</a:t>
          </a:r>
        </a:p>
      </dsp:txBody>
      <dsp:txXfrm>
        <a:off x="3425756" y="2798862"/>
        <a:ext cx="2868750" cy="720000"/>
      </dsp:txXfrm>
    </dsp:sp>
    <dsp:sp modelId="{338C2C0C-F7D9-4824-8D15-FF323F0422A7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14CD5-FB8B-44A3-9697-31EB66E7D465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312F0-390D-473B-AD2E-2B9B696E4AD2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Orient to the broader network</a:t>
          </a:r>
        </a:p>
      </dsp:txBody>
      <dsp:txXfrm>
        <a:off x="6796537" y="2798862"/>
        <a:ext cx="2868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FDFF-D342-4E95-9AAA-7C62D39FBDD9}">
      <dsp:nvSpPr>
        <dsp:cNvPr id="0" name=""/>
        <dsp:cNvSpPr/>
      </dsp:nvSpPr>
      <dsp:spPr>
        <a:xfrm>
          <a:off x="0" y="0"/>
          <a:ext cx="7776209" cy="884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SNAP Outreach- Supplemental Nutrition Assistance Program</a:t>
          </a:r>
        </a:p>
      </dsp:txBody>
      <dsp:txXfrm>
        <a:off x="25921" y="25921"/>
        <a:ext cx="6746443" cy="833157"/>
      </dsp:txXfrm>
    </dsp:sp>
    <dsp:sp modelId="{A229C186-833E-473E-9F46-A32CD4AF0612}">
      <dsp:nvSpPr>
        <dsp:cNvPr id="0" name=""/>
        <dsp:cNvSpPr/>
      </dsp:nvSpPr>
      <dsp:spPr>
        <a:xfrm>
          <a:off x="651257" y="1045908"/>
          <a:ext cx="7776209" cy="884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AFC- Alaska Food Coalition</a:t>
          </a:r>
        </a:p>
      </dsp:txBody>
      <dsp:txXfrm>
        <a:off x="677178" y="1071829"/>
        <a:ext cx="6497860" cy="833157"/>
      </dsp:txXfrm>
    </dsp:sp>
    <dsp:sp modelId="{2C92BA35-CBD6-4F09-895C-5183D68334A5}">
      <dsp:nvSpPr>
        <dsp:cNvPr id="0" name=""/>
        <dsp:cNvSpPr/>
      </dsp:nvSpPr>
      <dsp:spPr>
        <a:xfrm>
          <a:off x="1292794" y="2091817"/>
          <a:ext cx="7776209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Root Cause Work</a:t>
          </a:r>
        </a:p>
      </dsp:txBody>
      <dsp:txXfrm>
        <a:off x="1318715" y="2117738"/>
        <a:ext cx="6507580" cy="833157"/>
      </dsp:txXfrm>
    </dsp:sp>
    <dsp:sp modelId="{1FED9959-8BF2-4438-9016-60F6DE8EBC7B}">
      <dsp:nvSpPr>
        <dsp:cNvPr id="0" name=""/>
        <dsp:cNvSpPr/>
      </dsp:nvSpPr>
      <dsp:spPr>
        <a:xfrm>
          <a:off x="1944052" y="3137725"/>
          <a:ext cx="7776209" cy="884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Food Systems Work</a:t>
          </a:r>
        </a:p>
      </dsp:txBody>
      <dsp:txXfrm>
        <a:off x="1969973" y="3163646"/>
        <a:ext cx="6497860" cy="833157"/>
      </dsp:txXfrm>
    </dsp:sp>
    <dsp:sp modelId="{C6C374C5-E622-4A4D-881B-1905005B9C39}">
      <dsp:nvSpPr>
        <dsp:cNvPr id="0" name=""/>
        <dsp:cNvSpPr/>
      </dsp:nvSpPr>
      <dsp:spPr>
        <a:xfrm>
          <a:off x="7200959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330390" y="677829"/>
        <a:ext cx="316387" cy="432875"/>
      </dsp:txXfrm>
    </dsp:sp>
    <dsp:sp modelId="{99FDC768-9383-4760-ACFC-ED5ECF4174FD}">
      <dsp:nvSpPr>
        <dsp:cNvPr id="0" name=""/>
        <dsp:cNvSpPr/>
      </dsp:nvSpPr>
      <dsp:spPr>
        <a:xfrm>
          <a:off x="7852217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81648" y="1723737"/>
        <a:ext cx="316387" cy="432875"/>
      </dsp:txXfrm>
    </dsp:sp>
    <dsp:sp modelId="{348F1393-F2CC-4C15-98B0-881104D7B2E0}">
      <dsp:nvSpPr>
        <dsp:cNvPr id="0" name=""/>
        <dsp:cNvSpPr/>
      </dsp:nvSpPr>
      <dsp:spPr>
        <a:xfrm>
          <a:off x="8493754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23185" y="2769646"/>
        <a:ext cx="316387" cy="4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EFA9F-9B14-4664-8A70-3BD40D13C1D9}">
      <dsp:nvSpPr>
        <dsp:cNvPr id="0" name=""/>
        <dsp:cNvSpPr/>
      </dsp:nvSpPr>
      <dsp:spPr>
        <a:xfrm>
          <a:off x="1647131" y="21136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134F-E7F8-443B-B4D3-430255561939}">
      <dsp:nvSpPr>
        <dsp:cNvPr id="0" name=""/>
        <dsp:cNvSpPr/>
      </dsp:nvSpPr>
      <dsp:spPr>
        <a:xfrm>
          <a:off x="211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2FD6C-1677-4A45-ADA3-5F188378B305}">
      <dsp:nvSpPr>
        <dsp:cNvPr id="0" name=""/>
        <dsp:cNvSpPr/>
      </dsp:nvSpPr>
      <dsp:spPr>
        <a:xfrm>
          <a:off x="94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No one deserves to be hungry</a:t>
          </a:r>
        </a:p>
      </dsp:txBody>
      <dsp:txXfrm>
        <a:off x="945131" y="3091362"/>
        <a:ext cx="3600000" cy="720000"/>
      </dsp:txXfrm>
    </dsp:sp>
    <dsp:sp modelId="{6A367674-29BF-4470-A80F-A46A498AE656}">
      <dsp:nvSpPr>
        <dsp:cNvPr id="0" name=""/>
        <dsp:cNvSpPr/>
      </dsp:nvSpPr>
      <dsp:spPr>
        <a:xfrm>
          <a:off x="5877131" y="21136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661A6-4B31-4244-8F2C-EB603F4F8E7A}">
      <dsp:nvSpPr>
        <dsp:cNvPr id="0" name=""/>
        <dsp:cNvSpPr/>
      </dsp:nvSpPr>
      <dsp:spPr>
        <a:xfrm>
          <a:off x="634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A533-39AE-46FA-AC33-2E0FAF415D93}">
      <dsp:nvSpPr>
        <dsp:cNvPr id="0" name=""/>
        <dsp:cNvSpPr/>
      </dsp:nvSpPr>
      <dsp:spPr>
        <a:xfrm>
          <a:off x="517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Hunger affects everyone</a:t>
          </a:r>
        </a:p>
      </dsp:txBody>
      <dsp:txXfrm>
        <a:off x="5175131" y="3091362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43853-55DA-4643-B77E-8DA5FA413655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Feeding America</a:t>
          </a:r>
        </a:p>
      </dsp:txBody>
      <dsp:txXfrm>
        <a:off x="2847" y="542881"/>
        <a:ext cx="2259201" cy="1355520"/>
      </dsp:txXfrm>
    </dsp:sp>
    <dsp:sp modelId="{79D41B9A-ED45-4606-BAC5-7C7BA03C7AE4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Food Bank of Alaska (FBA)</a:t>
          </a:r>
        </a:p>
      </dsp:txBody>
      <dsp:txXfrm>
        <a:off x="2487969" y="542881"/>
        <a:ext cx="2259201" cy="1355520"/>
      </dsp:txXfrm>
    </dsp:sp>
    <dsp:sp modelId="{B715507B-A0AC-4E80-9BC4-52B7227245E9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Affiliate Food Bank </a:t>
          </a:r>
        </a:p>
      </dsp:txBody>
      <dsp:txXfrm>
        <a:off x="4973091" y="542881"/>
        <a:ext cx="2259201" cy="1355520"/>
      </dsp:txXfrm>
    </dsp:sp>
    <dsp:sp modelId="{772F8F34-3A5D-407F-8375-6D7D3337FC03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Reginal Distribution Organization (RDO)</a:t>
          </a:r>
        </a:p>
      </dsp:txBody>
      <dsp:txXfrm>
        <a:off x="7458212" y="542881"/>
        <a:ext cx="2259201" cy="1355520"/>
      </dsp:txXfrm>
    </dsp:sp>
    <dsp:sp modelId="{CA1B3399-7DEC-49D7-9569-43EC43258C36}">
      <dsp:nvSpPr>
        <dsp:cNvPr id="0" name=""/>
        <dsp:cNvSpPr/>
      </dsp:nvSpPr>
      <dsp:spPr>
        <a:xfrm>
          <a:off x="1245408" y="2124322"/>
          <a:ext cx="2259201" cy="13555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Distribution Partner</a:t>
          </a:r>
        </a:p>
      </dsp:txBody>
      <dsp:txXfrm>
        <a:off x="1245408" y="2124322"/>
        <a:ext cx="2259201" cy="1355520"/>
      </dsp:txXfrm>
    </dsp:sp>
    <dsp:sp modelId="{E76038A8-681C-40C0-9B67-64C711C82530}">
      <dsp:nvSpPr>
        <dsp:cNvPr id="0" name=""/>
        <dsp:cNvSpPr/>
      </dsp:nvSpPr>
      <dsp:spPr>
        <a:xfrm>
          <a:off x="3730530" y="2124322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State Partners</a:t>
          </a:r>
        </a:p>
      </dsp:txBody>
      <dsp:txXfrm>
        <a:off x="3730530" y="2124322"/>
        <a:ext cx="2259201" cy="1355520"/>
      </dsp:txXfrm>
    </dsp:sp>
    <dsp:sp modelId="{9EAFE16C-94BC-4E4A-840F-6ACD4BA8CFA8}">
      <dsp:nvSpPr>
        <dsp:cNvPr id="0" name=""/>
        <dsp:cNvSpPr/>
      </dsp:nvSpPr>
      <dsp:spPr>
        <a:xfrm>
          <a:off x="6215651" y="2124322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Advocates</a:t>
          </a:r>
        </a:p>
      </dsp:txBody>
      <dsp:txXfrm>
        <a:off x="6215651" y="2124322"/>
        <a:ext cx="2259201" cy="135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20AE0-8349-4A74-B599-E01B79E3D73A}">
      <dsp:nvSpPr>
        <dsp:cNvPr id="0" name=""/>
        <dsp:cNvSpPr/>
      </dsp:nvSpPr>
      <dsp:spPr>
        <a:xfrm>
          <a:off x="333148" y="988315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DCEB-492F-41FA-971B-90EAC66013E6}">
      <dsp:nvSpPr>
        <dsp:cNvPr id="0" name=""/>
        <dsp:cNvSpPr/>
      </dsp:nvSpPr>
      <dsp:spPr>
        <a:xfrm>
          <a:off x="554808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C9CC-9FBC-412F-A5A5-44D314495E8E}">
      <dsp:nvSpPr>
        <dsp:cNvPr id="0" name=""/>
        <dsp:cNvSpPr/>
      </dsp:nvSpPr>
      <dsp:spPr>
        <a:xfrm>
          <a:off x="6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National Network</a:t>
          </a:r>
        </a:p>
      </dsp:txBody>
      <dsp:txXfrm>
        <a:off x="658" y="2352378"/>
        <a:ext cx="1705078" cy="682031"/>
      </dsp:txXfrm>
    </dsp:sp>
    <dsp:sp modelId="{E97FC169-6A9F-4A9E-AF34-D2F7E51F9841}">
      <dsp:nvSpPr>
        <dsp:cNvPr id="0" name=""/>
        <dsp:cNvSpPr/>
      </dsp:nvSpPr>
      <dsp:spPr>
        <a:xfrm>
          <a:off x="2336615" y="988315"/>
          <a:ext cx="1040097" cy="10400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4E7DA-C25C-48EB-BCB0-B72C28C564BE}">
      <dsp:nvSpPr>
        <dsp:cNvPr id="0" name=""/>
        <dsp:cNvSpPr/>
      </dsp:nvSpPr>
      <dsp:spPr>
        <a:xfrm>
          <a:off x="2558275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AAE9-C9E2-4C80-8B0D-49338A859FD4}">
      <dsp:nvSpPr>
        <dsp:cNvPr id="0" name=""/>
        <dsp:cNvSpPr/>
      </dsp:nvSpPr>
      <dsp:spPr>
        <a:xfrm>
          <a:off x="20041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Food Safety</a:t>
          </a:r>
        </a:p>
      </dsp:txBody>
      <dsp:txXfrm>
        <a:off x="2004125" y="2352378"/>
        <a:ext cx="1705078" cy="682031"/>
      </dsp:txXfrm>
    </dsp:sp>
    <dsp:sp modelId="{00B176FA-6191-454E-ADD2-08ACB0741689}">
      <dsp:nvSpPr>
        <dsp:cNvPr id="0" name=""/>
        <dsp:cNvSpPr/>
      </dsp:nvSpPr>
      <dsp:spPr>
        <a:xfrm>
          <a:off x="4340082" y="988315"/>
          <a:ext cx="1040097" cy="1040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E7FBC-93B2-4258-AB2C-DAD2011094D9}">
      <dsp:nvSpPr>
        <dsp:cNvPr id="0" name=""/>
        <dsp:cNvSpPr/>
      </dsp:nvSpPr>
      <dsp:spPr>
        <a:xfrm>
          <a:off x="4561742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DC139-5E3B-4B54-9BDA-A0B1BDE9E5EB}">
      <dsp:nvSpPr>
        <dsp:cNvPr id="0" name=""/>
        <dsp:cNvSpPr/>
      </dsp:nvSpPr>
      <dsp:spPr>
        <a:xfrm>
          <a:off x="4007591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Accountability</a:t>
          </a:r>
        </a:p>
      </dsp:txBody>
      <dsp:txXfrm>
        <a:off x="4007591" y="2352378"/>
        <a:ext cx="1705078" cy="682031"/>
      </dsp:txXfrm>
    </dsp:sp>
    <dsp:sp modelId="{06E7A247-0CCC-4F77-B124-6A346EBE7C65}">
      <dsp:nvSpPr>
        <dsp:cNvPr id="0" name=""/>
        <dsp:cNvSpPr/>
      </dsp:nvSpPr>
      <dsp:spPr>
        <a:xfrm>
          <a:off x="6343548" y="988315"/>
          <a:ext cx="1040097" cy="1040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71098-5F89-42E6-AB07-80A17637CB9E}">
      <dsp:nvSpPr>
        <dsp:cNvPr id="0" name=""/>
        <dsp:cNvSpPr/>
      </dsp:nvSpPr>
      <dsp:spPr>
        <a:xfrm>
          <a:off x="6565209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166DC-E6B9-4C54-ADAF-8AE6005929B4}">
      <dsp:nvSpPr>
        <dsp:cNvPr id="0" name=""/>
        <dsp:cNvSpPr/>
      </dsp:nvSpPr>
      <dsp:spPr>
        <a:xfrm>
          <a:off x="60110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Corporate Relationships</a:t>
          </a:r>
        </a:p>
      </dsp:txBody>
      <dsp:txXfrm>
        <a:off x="6011058" y="2352378"/>
        <a:ext cx="1705078" cy="682031"/>
      </dsp:txXfrm>
    </dsp:sp>
    <dsp:sp modelId="{0999E282-7401-4DA0-8BEB-A145854F31BE}">
      <dsp:nvSpPr>
        <dsp:cNvPr id="0" name=""/>
        <dsp:cNvSpPr/>
      </dsp:nvSpPr>
      <dsp:spPr>
        <a:xfrm>
          <a:off x="8347015" y="988315"/>
          <a:ext cx="1040097" cy="10400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2AB13-7009-434F-BA26-532D9D2C31E7}">
      <dsp:nvSpPr>
        <dsp:cNvPr id="0" name=""/>
        <dsp:cNvSpPr/>
      </dsp:nvSpPr>
      <dsp:spPr>
        <a:xfrm>
          <a:off x="8568675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52F6F-7D30-4BDA-A0EF-F9A61FC0EB03}">
      <dsp:nvSpPr>
        <dsp:cNvPr id="0" name=""/>
        <dsp:cNvSpPr/>
      </dsp:nvSpPr>
      <dsp:spPr>
        <a:xfrm>
          <a:off x="80145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National Advocacy</a:t>
          </a:r>
        </a:p>
      </dsp:txBody>
      <dsp:txXfrm>
        <a:off x="8014525" y="2352378"/>
        <a:ext cx="1705078" cy="682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427BF-E6B4-4D39-BD33-D0A1BFE6A91D}">
      <dsp:nvSpPr>
        <dsp:cNvPr id="0" name=""/>
        <dsp:cNvSpPr/>
      </dsp:nvSpPr>
      <dsp:spPr>
        <a:xfrm>
          <a:off x="0" y="1591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D3A9-96C1-4DD5-8B63-4A903A53E842}">
      <dsp:nvSpPr>
        <dsp:cNvPr id="0" name=""/>
        <dsp:cNvSpPr/>
      </dsp:nvSpPr>
      <dsp:spPr>
        <a:xfrm>
          <a:off x="205202" y="154221"/>
          <a:ext cx="373094" cy="373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2CE8E-45CA-44C1-ACB7-E00B5E8ECE72}">
      <dsp:nvSpPr>
        <dsp:cNvPr id="0" name=""/>
        <dsp:cNvSpPr/>
      </dsp:nvSpPr>
      <dsp:spPr>
        <a:xfrm>
          <a:off x="783498" y="1591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Food Sourcing</a:t>
          </a:r>
        </a:p>
      </dsp:txBody>
      <dsp:txXfrm>
        <a:off x="783498" y="1591"/>
        <a:ext cx="4858476" cy="678353"/>
      </dsp:txXfrm>
    </dsp:sp>
    <dsp:sp modelId="{8CD5AAAB-83D7-4BBB-ACFB-FE84EAD0A819}">
      <dsp:nvSpPr>
        <dsp:cNvPr id="0" name=""/>
        <dsp:cNvSpPr/>
      </dsp:nvSpPr>
      <dsp:spPr>
        <a:xfrm>
          <a:off x="0" y="849534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60FF-1631-4ECC-8EDC-24F41767B866}">
      <dsp:nvSpPr>
        <dsp:cNvPr id="0" name=""/>
        <dsp:cNvSpPr/>
      </dsp:nvSpPr>
      <dsp:spPr>
        <a:xfrm>
          <a:off x="205202" y="1002164"/>
          <a:ext cx="373094" cy="373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D321B-9D07-4F46-8B07-C636E58317B5}">
      <dsp:nvSpPr>
        <dsp:cNvPr id="0" name=""/>
        <dsp:cNvSpPr/>
      </dsp:nvSpPr>
      <dsp:spPr>
        <a:xfrm>
          <a:off x="783498" y="849534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Food Distribution</a:t>
          </a:r>
        </a:p>
      </dsp:txBody>
      <dsp:txXfrm>
        <a:off x="783498" y="849534"/>
        <a:ext cx="4858476" cy="678353"/>
      </dsp:txXfrm>
    </dsp:sp>
    <dsp:sp modelId="{C514892F-703A-4D53-9F5C-3894CF99DD03}">
      <dsp:nvSpPr>
        <dsp:cNvPr id="0" name=""/>
        <dsp:cNvSpPr/>
      </dsp:nvSpPr>
      <dsp:spPr>
        <a:xfrm>
          <a:off x="0" y="1697476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0D6F7-DD9E-4AFB-9242-8FA590CF9D47}">
      <dsp:nvSpPr>
        <dsp:cNvPr id="0" name=""/>
        <dsp:cNvSpPr/>
      </dsp:nvSpPr>
      <dsp:spPr>
        <a:xfrm>
          <a:off x="205202" y="1850106"/>
          <a:ext cx="373094" cy="373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60CE1-9F71-44F5-9D11-083094A8FDFD}">
      <dsp:nvSpPr>
        <dsp:cNvPr id="0" name=""/>
        <dsp:cNvSpPr/>
      </dsp:nvSpPr>
      <dsp:spPr>
        <a:xfrm>
          <a:off x="783498" y="1697476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Agency Relations</a:t>
          </a:r>
        </a:p>
      </dsp:txBody>
      <dsp:txXfrm>
        <a:off x="783498" y="1697476"/>
        <a:ext cx="4858476" cy="678353"/>
      </dsp:txXfrm>
    </dsp:sp>
    <dsp:sp modelId="{C487446C-6956-4713-929C-01E6F6925226}">
      <dsp:nvSpPr>
        <dsp:cNvPr id="0" name=""/>
        <dsp:cNvSpPr/>
      </dsp:nvSpPr>
      <dsp:spPr>
        <a:xfrm>
          <a:off x="0" y="2545419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E8D96-0790-4D9A-8A63-0FD2AE5091EA}">
      <dsp:nvSpPr>
        <dsp:cNvPr id="0" name=""/>
        <dsp:cNvSpPr/>
      </dsp:nvSpPr>
      <dsp:spPr>
        <a:xfrm>
          <a:off x="205202" y="2698048"/>
          <a:ext cx="373094" cy="3730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223FD-C7A6-4480-AB0F-BCDB146CDDB8}">
      <dsp:nvSpPr>
        <dsp:cNvPr id="0" name=""/>
        <dsp:cNvSpPr/>
      </dsp:nvSpPr>
      <dsp:spPr>
        <a:xfrm>
          <a:off x="783498" y="2545419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Fundraising</a:t>
          </a:r>
        </a:p>
      </dsp:txBody>
      <dsp:txXfrm>
        <a:off x="783498" y="2545419"/>
        <a:ext cx="4858476" cy="678353"/>
      </dsp:txXfrm>
    </dsp:sp>
    <dsp:sp modelId="{65263ED2-A9DE-4625-A02F-11101DC762CD}">
      <dsp:nvSpPr>
        <dsp:cNvPr id="0" name=""/>
        <dsp:cNvSpPr/>
      </dsp:nvSpPr>
      <dsp:spPr>
        <a:xfrm>
          <a:off x="0" y="3393361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29F1E-183D-4ED8-8EF3-AB170B7C2085}">
      <dsp:nvSpPr>
        <dsp:cNvPr id="0" name=""/>
        <dsp:cNvSpPr/>
      </dsp:nvSpPr>
      <dsp:spPr>
        <a:xfrm>
          <a:off x="205202" y="3545991"/>
          <a:ext cx="373094" cy="3730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D9EF-2152-48C8-9675-6D897724363B}">
      <dsp:nvSpPr>
        <dsp:cNvPr id="0" name=""/>
        <dsp:cNvSpPr/>
      </dsp:nvSpPr>
      <dsp:spPr>
        <a:xfrm>
          <a:off x="783498" y="3393361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Communication </a:t>
          </a:r>
        </a:p>
      </dsp:txBody>
      <dsp:txXfrm>
        <a:off x="783498" y="3393361"/>
        <a:ext cx="4858476" cy="678353"/>
      </dsp:txXfrm>
    </dsp:sp>
    <dsp:sp modelId="{1470AD14-8814-47DB-8E25-43AEC12024BF}">
      <dsp:nvSpPr>
        <dsp:cNvPr id="0" name=""/>
        <dsp:cNvSpPr/>
      </dsp:nvSpPr>
      <dsp:spPr>
        <a:xfrm>
          <a:off x="0" y="4241304"/>
          <a:ext cx="5641974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544CA-A9AD-4818-A674-DFD5F20FCC65}">
      <dsp:nvSpPr>
        <dsp:cNvPr id="0" name=""/>
        <dsp:cNvSpPr/>
      </dsp:nvSpPr>
      <dsp:spPr>
        <a:xfrm>
          <a:off x="205202" y="4393933"/>
          <a:ext cx="373094" cy="3730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68A7-9328-4230-A7AB-D658F75D6247}">
      <dsp:nvSpPr>
        <dsp:cNvPr id="0" name=""/>
        <dsp:cNvSpPr/>
      </dsp:nvSpPr>
      <dsp:spPr>
        <a:xfrm>
          <a:off x="783498" y="4241304"/>
          <a:ext cx="4858476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Advocacy </a:t>
          </a:r>
        </a:p>
      </dsp:txBody>
      <dsp:txXfrm>
        <a:off x="783498" y="4241304"/>
        <a:ext cx="4858476" cy="678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8BA8-F2B3-4AE2-AB36-EEFBD155B8C4}">
      <dsp:nvSpPr>
        <dsp:cNvPr id="0" name=""/>
        <dsp:cNvSpPr/>
      </dsp:nvSpPr>
      <dsp:spPr>
        <a:xfrm>
          <a:off x="626907" y="832359"/>
          <a:ext cx="1248979" cy="12489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C0937-DA48-4C33-88DA-72136ACF68E6}">
      <dsp:nvSpPr>
        <dsp:cNvPr id="0" name=""/>
        <dsp:cNvSpPr/>
      </dsp:nvSpPr>
      <dsp:spPr>
        <a:xfrm>
          <a:off x="893083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30050-0E91-4EC6-A008-4027403B45F1}">
      <dsp:nvSpPr>
        <dsp:cNvPr id="0" name=""/>
        <dsp:cNvSpPr/>
      </dsp:nvSpPr>
      <dsp:spPr>
        <a:xfrm>
          <a:off x="227643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Grocery Recovery</a:t>
          </a:r>
        </a:p>
      </dsp:txBody>
      <dsp:txXfrm>
        <a:off x="227643" y="2470365"/>
        <a:ext cx="2047508" cy="720000"/>
      </dsp:txXfrm>
    </dsp:sp>
    <dsp:sp modelId="{3F6DF116-594C-477B-AA54-ECEB15DD1364}">
      <dsp:nvSpPr>
        <dsp:cNvPr id="0" name=""/>
        <dsp:cNvSpPr/>
      </dsp:nvSpPr>
      <dsp:spPr>
        <a:xfrm>
          <a:off x="3032729" y="832359"/>
          <a:ext cx="1248979" cy="12489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F4D96-9DBC-4286-961C-AC552DB3BBF1}">
      <dsp:nvSpPr>
        <dsp:cNvPr id="0" name=""/>
        <dsp:cNvSpPr/>
      </dsp:nvSpPr>
      <dsp:spPr>
        <a:xfrm>
          <a:off x="3298906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8B1A-6093-4FA0-A42C-0909540BD050}">
      <dsp:nvSpPr>
        <dsp:cNvPr id="0" name=""/>
        <dsp:cNvSpPr/>
      </dsp:nvSpPr>
      <dsp:spPr>
        <a:xfrm>
          <a:off x="2633465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Donations</a:t>
          </a:r>
        </a:p>
      </dsp:txBody>
      <dsp:txXfrm>
        <a:off x="2633465" y="2470365"/>
        <a:ext cx="2047508" cy="720000"/>
      </dsp:txXfrm>
    </dsp:sp>
    <dsp:sp modelId="{A7CEF129-83EA-4B42-82F0-88DF76D026C6}">
      <dsp:nvSpPr>
        <dsp:cNvPr id="0" name=""/>
        <dsp:cNvSpPr/>
      </dsp:nvSpPr>
      <dsp:spPr>
        <a:xfrm>
          <a:off x="5438552" y="832359"/>
          <a:ext cx="1248979" cy="12489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E0463-87C2-4E54-819C-29075300FEDD}">
      <dsp:nvSpPr>
        <dsp:cNvPr id="0" name=""/>
        <dsp:cNvSpPr/>
      </dsp:nvSpPr>
      <dsp:spPr>
        <a:xfrm>
          <a:off x="5704728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46602-4733-40A3-BB13-9709E4BB1DAC}">
      <dsp:nvSpPr>
        <dsp:cNvPr id="0" name=""/>
        <dsp:cNvSpPr/>
      </dsp:nvSpPr>
      <dsp:spPr>
        <a:xfrm>
          <a:off x="5039287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Federal Commodities</a:t>
          </a:r>
        </a:p>
      </dsp:txBody>
      <dsp:txXfrm>
        <a:off x="5039287" y="2470365"/>
        <a:ext cx="2047508" cy="720000"/>
      </dsp:txXfrm>
    </dsp:sp>
    <dsp:sp modelId="{9B2C6E09-C4B0-493A-981D-146422A6690A}">
      <dsp:nvSpPr>
        <dsp:cNvPr id="0" name=""/>
        <dsp:cNvSpPr/>
      </dsp:nvSpPr>
      <dsp:spPr>
        <a:xfrm>
          <a:off x="7844374" y="832359"/>
          <a:ext cx="1248979" cy="12489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8604F-60E4-4BA4-84A6-54EDB0E3F5EF}">
      <dsp:nvSpPr>
        <dsp:cNvPr id="0" name=""/>
        <dsp:cNvSpPr/>
      </dsp:nvSpPr>
      <dsp:spPr>
        <a:xfrm>
          <a:off x="8110550" y="1098535"/>
          <a:ext cx="716627" cy="716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A7263-1288-474D-B639-E51FCEE31D70}">
      <dsp:nvSpPr>
        <dsp:cNvPr id="0" name=""/>
        <dsp:cNvSpPr/>
      </dsp:nvSpPr>
      <dsp:spPr>
        <a:xfrm>
          <a:off x="7445110" y="2470365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Purchased</a:t>
          </a:r>
        </a:p>
      </dsp:txBody>
      <dsp:txXfrm>
        <a:off x="7445110" y="2470365"/>
        <a:ext cx="2047508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1C6C5-4E2E-42A5-A56F-2C517B47FBE7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Food Service</a:t>
          </a:r>
        </a:p>
      </dsp:txBody>
      <dsp:txXfrm>
        <a:off x="2847" y="542881"/>
        <a:ext cx="2259201" cy="1355520"/>
      </dsp:txXfrm>
    </dsp:sp>
    <dsp:sp modelId="{4B9166F2-1DA7-4440-BE66-B20A5706D9FD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Pantries</a:t>
          </a:r>
        </a:p>
      </dsp:txBody>
      <dsp:txXfrm>
        <a:off x="2487969" y="542881"/>
        <a:ext cx="2259201" cy="1355520"/>
      </dsp:txXfrm>
    </dsp:sp>
    <dsp:sp modelId="{C96CE84A-40B3-4771-8201-991797810BA1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Residential Programs</a:t>
          </a:r>
        </a:p>
      </dsp:txBody>
      <dsp:txXfrm>
        <a:off x="4973091" y="542881"/>
        <a:ext cx="2259201" cy="1355520"/>
      </dsp:txXfrm>
    </dsp:sp>
    <dsp:sp modelId="{8595765F-D89D-4FDA-A178-F6EE4B418E3D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Delivery</a:t>
          </a:r>
        </a:p>
      </dsp:txBody>
      <dsp:txXfrm>
        <a:off x="7458212" y="542881"/>
        <a:ext cx="2259201" cy="1355520"/>
      </dsp:txXfrm>
    </dsp:sp>
    <dsp:sp modelId="{032A4A5D-F103-43B9-99A1-2619B325DCE3}">
      <dsp:nvSpPr>
        <dsp:cNvPr id="0" name=""/>
        <dsp:cNvSpPr/>
      </dsp:nvSpPr>
      <dsp:spPr>
        <a:xfrm>
          <a:off x="2847" y="2124322"/>
          <a:ext cx="2259201" cy="13555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Mobile Food Pantries</a:t>
          </a:r>
        </a:p>
      </dsp:txBody>
      <dsp:txXfrm>
        <a:off x="2847" y="2124322"/>
        <a:ext cx="2259201" cy="1355520"/>
      </dsp:txXfrm>
    </dsp:sp>
    <dsp:sp modelId="{ACD16865-492E-4C85-864C-3930B214B87B}">
      <dsp:nvSpPr>
        <dsp:cNvPr id="0" name=""/>
        <dsp:cNvSpPr/>
      </dsp:nvSpPr>
      <dsp:spPr>
        <a:xfrm>
          <a:off x="2487969" y="2124322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Direct Service</a:t>
          </a:r>
        </a:p>
      </dsp:txBody>
      <dsp:txXfrm>
        <a:off x="2487969" y="2124322"/>
        <a:ext cx="2259201" cy="1355520"/>
      </dsp:txXfrm>
    </dsp:sp>
    <dsp:sp modelId="{D2351430-CF7D-4360-AEFB-BF26261B1339}">
      <dsp:nvSpPr>
        <dsp:cNvPr id="0" name=""/>
        <dsp:cNvSpPr/>
      </dsp:nvSpPr>
      <dsp:spPr>
        <a:xfrm>
          <a:off x="4973091" y="2124322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Affiliates </a:t>
          </a:r>
        </a:p>
      </dsp:txBody>
      <dsp:txXfrm>
        <a:off x="4973091" y="2124322"/>
        <a:ext cx="2259201" cy="1355520"/>
      </dsp:txXfrm>
    </dsp:sp>
    <dsp:sp modelId="{37386C97-CB8D-4C16-91CC-4EE588D1847B}">
      <dsp:nvSpPr>
        <dsp:cNvPr id="0" name=""/>
        <dsp:cNvSpPr/>
      </dsp:nvSpPr>
      <dsp:spPr>
        <a:xfrm>
          <a:off x="7458212" y="2124322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RDO</a:t>
          </a:r>
        </a:p>
      </dsp:txBody>
      <dsp:txXfrm>
        <a:off x="7458212" y="2124322"/>
        <a:ext cx="2259201" cy="1355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25BA7-C0FA-4FA3-84BE-77B0E096326F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25C43-2753-411D-ACCB-FD06E8A234F5}">
      <dsp:nvSpPr>
        <dsp:cNvPr id="0" name=""/>
        <dsp:cNvSpPr/>
      </dsp:nvSpPr>
      <dsp:spPr>
        <a:xfrm>
          <a:off x="0" y="600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Donated Food Program</a:t>
          </a:r>
        </a:p>
      </dsp:txBody>
      <dsp:txXfrm>
        <a:off x="0" y="600"/>
        <a:ext cx="5641974" cy="702864"/>
      </dsp:txXfrm>
    </dsp:sp>
    <dsp:sp modelId="{E79F45EC-C921-4634-B742-AEAE3A307263}">
      <dsp:nvSpPr>
        <dsp:cNvPr id="0" name=""/>
        <dsp:cNvSpPr/>
      </dsp:nvSpPr>
      <dsp:spPr>
        <a:xfrm>
          <a:off x="0" y="703464"/>
          <a:ext cx="5641974" cy="0"/>
        </a:xfrm>
        <a:prstGeom prst="line">
          <a:avLst/>
        </a:prstGeom>
        <a:solidFill>
          <a:schemeClr val="accent2">
            <a:hueOff val="-220562"/>
            <a:satOff val="249"/>
            <a:lumOff val="588"/>
            <a:alphaOff val="0"/>
          </a:schemeClr>
        </a:solidFill>
        <a:ln w="15875" cap="flat" cmpd="sng" algn="ctr">
          <a:solidFill>
            <a:schemeClr val="accent2">
              <a:hueOff val="-220562"/>
              <a:satOff val="24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C62B4-A340-414B-889B-DF857784BF68}">
      <dsp:nvSpPr>
        <dsp:cNvPr id="0" name=""/>
        <dsp:cNvSpPr/>
      </dsp:nvSpPr>
      <dsp:spPr>
        <a:xfrm>
          <a:off x="0" y="703464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Mobile Food Program (MFP)</a:t>
          </a:r>
        </a:p>
      </dsp:txBody>
      <dsp:txXfrm>
        <a:off x="0" y="703464"/>
        <a:ext cx="5641974" cy="702864"/>
      </dsp:txXfrm>
    </dsp:sp>
    <dsp:sp modelId="{D10366D0-9D08-4E20-9134-A05C0A4496C8}">
      <dsp:nvSpPr>
        <dsp:cNvPr id="0" name=""/>
        <dsp:cNvSpPr/>
      </dsp:nvSpPr>
      <dsp:spPr>
        <a:xfrm>
          <a:off x="0" y="1406328"/>
          <a:ext cx="5641974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4B9DC-8576-4A28-A151-B6221A676806}">
      <dsp:nvSpPr>
        <dsp:cNvPr id="0" name=""/>
        <dsp:cNvSpPr/>
      </dsp:nvSpPr>
      <dsp:spPr>
        <a:xfrm>
          <a:off x="0" y="1406328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Cooperative Purchasing Program (CO-OP)</a:t>
          </a:r>
        </a:p>
      </dsp:txBody>
      <dsp:txXfrm>
        <a:off x="0" y="1406328"/>
        <a:ext cx="5641974" cy="702864"/>
      </dsp:txXfrm>
    </dsp:sp>
    <dsp:sp modelId="{997F435F-8F92-4319-BCC1-EC3A6DCE4828}">
      <dsp:nvSpPr>
        <dsp:cNvPr id="0" name=""/>
        <dsp:cNvSpPr/>
      </dsp:nvSpPr>
      <dsp:spPr>
        <a:xfrm>
          <a:off x="0" y="2109192"/>
          <a:ext cx="564197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5A7B5-2B42-44A5-8180-38326CC79588}">
      <dsp:nvSpPr>
        <dsp:cNvPr id="0" name=""/>
        <dsp:cNvSpPr/>
      </dsp:nvSpPr>
      <dsp:spPr>
        <a:xfrm>
          <a:off x="0" y="2109192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Weekend Backpack Program (WBP)</a:t>
          </a:r>
        </a:p>
      </dsp:txBody>
      <dsp:txXfrm>
        <a:off x="0" y="2109192"/>
        <a:ext cx="5641974" cy="702864"/>
      </dsp:txXfrm>
    </dsp:sp>
    <dsp:sp modelId="{4D7EB8F4-7992-4975-B04B-E4A5058D0A41}">
      <dsp:nvSpPr>
        <dsp:cNvPr id="0" name=""/>
        <dsp:cNvSpPr/>
      </dsp:nvSpPr>
      <dsp:spPr>
        <a:xfrm>
          <a:off x="0" y="2812057"/>
          <a:ext cx="5641974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5CF53-79D6-4A60-9C8D-04DE0D1EEA4D}">
      <dsp:nvSpPr>
        <dsp:cNvPr id="0" name=""/>
        <dsp:cNvSpPr/>
      </dsp:nvSpPr>
      <dsp:spPr>
        <a:xfrm>
          <a:off x="0" y="2812057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Grant Programs</a:t>
          </a:r>
        </a:p>
      </dsp:txBody>
      <dsp:txXfrm>
        <a:off x="0" y="2812057"/>
        <a:ext cx="5641974" cy="702864"/>
      </dsp:txXfrm>
    </dsp:sp>
    <dsp:sp modelId="{D246EF20-77B3-4135-9FEF-728188532AF3}">
      <dsp:nvSpPr>
        <dsp:cNvPr id="0" name=""/>
        <dsp:cNvSpPr/>
      </dsp:nvSpPr>
      <dsp:spPr>
        <a:xfrm>
          <a:off x="0" y="3514921"/>
          <a:ext cx="5641974" cy="0"/>
        </a:xfrm>
        <a:prstGeom prst="line">
          <a:avLst/>
        </a:prstGeom>
        <a:solidFill>
          <a:schemeClr val="accent2">
            <a:hueOff val="-1102811"/>
            <a:satOff val="1243"/>
            <a:lumOff val="2942"/>
            <a:alphaOff val="0"/>
          </a:schemeClr>
        </a:solidFill>
        <a:ln w="15875" cap="flat" cmpd="sng" algn="ctr">
          <a:solidFill>
            <a:schemeClr val="accent2">
              <a:hueOff val="-1102811"/>
              <a:satOff val="1243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B8C7C-D4C6-40C9-99E0-197C212A1416}">
      <dsp:nvSpPr>
        <dsp:cNvPr id="0" name=""/>
        <dsp:cNvSpPr/>
      </dsp:nvSpPr>
      <dsp:spPr>
        <a:xfrm>
          <a:off x="0" y="3514921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Thanksgiving Blessing</a:t>
          </a:r>
        </a:p>
      </dsp:txBody>
      <dsp:txXfrm>
        <a:off x="0" y="3514921"/>
        <a:ext cx="5641974" cy="702864"/>
      </dsp:txXfrm>
    </dsp:sp>
    <dsp:sp modelId="{CB43798A-8F29-48BA-BD4B-D335DF5A61E6}">
      <dsp:nvSpPr>
        <dsp:cNvPr id="0" name=""/>
        <dsp:cNvSpPr/>
      </dsp:nvSpPr>
      <dsp:spPr>
        <a:xfrm>
          <a:off x="0" y="4217785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6769A-E49C-426B-96A9-08D1E822DDF0}">
      <dsp:nvSpPr>
        <dsp:cNvPr id="0" name=""/>
        <dsp:cNvSpPr/>
      </dsp:nvSpPr>
      <dsp:spPr>
        <a:xfrm>
          <a:off x="0" y="4217785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Emergency Response</a:t>
          </a:r>
        </a:p>
      </dsp:txBody>
      <dsp:txXfrm>
        <a:off x="0" y="4217785"/>
        <a:ext cx="5641974" cy="7028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981A4-F1A7-4CC8-9295-B9D6CF316323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F5998-8600-4286-B9ED-41BB7C196655}">
      <dsp:nvSpPr>
        <dsp:cNvPr id="0" name=""/>
        <dsp:cNvSpPr/>
      </dsp:nvSpPr>
      <dsp:spPr>
        <a:xfrm>
          <a:off x="0" y="600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Emergency Food Assistance Program (TEFAP)</a:t>
          </a:r>
        </a:p>
      </dsp:txBody>
      <dsp:txXfrm>
        <a:off x="0" y="600"/>
        <a:ext cx="5641974" cy="702864"/>
      </dsp:txXfrm>
    </dsp:sp>
    <dsp:sp modelId="{A3462764-7788-49A4-957F-B3B062399FCA}">
      <dsp:nvSpPr>
        <dsp:cNvPr id="0" name=""/>
        <dsp:cNvSpPr/>
      </dsp:nvSpPr>
      <dsp:spPr>
        <a:xfrm>
          <a:off x="0" y="703464"/>
          <a:ext cx="5641974" cy="0"/>
        </a:xfrm>
        <a:prstGeom prst="line">
          <a:avLst/>
        </a:prstGeom>
        <a:solidFill>
          <a:schemeClr val="accent2">
            <a:hueOff val="-220562"/>
            <a:satOff val="249"/>
            <a:lumOff val="588"/>
            <a:alphaOff val="0"/>
          </a:schemeClr>
        </a:solidFill>
        <a:ln w="15875" cap="flat" cmpd="sng" algn="ctr">
          <a:solidFill>
            <a:schemeClr val="accent2">
              <a:hueOff val="-220562"/>
              <a:satOff val="24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266F4-70FA-4BAC-8ABB-96D849B86904}">
      <dsp:nvSpPr>
        <dsp:cNvPr id="0" name=""/>
        <dsp:cNvSpPr/>
      </dsp:nvSpPr>
      <dsp:spPr>
        <a:xfrm>
          <a:off x="0" y="703464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Commodity Supplemental Food Program (CSFP)</a:t>
          </a:r>
        </a:p>
      </dsp:txBody>
      <dsp:txXfrm>
        <a:off x="0" y="703464"/>
        <a:ext cx="5641974" cy="702864"/>
      </dsp:txXfrm>
    </dsp:sp>
    <dsp:sp modelId="{3ED59F71-0F02-4DFD-AA58-F7186CCEA684}">
      <dsp:nvSpPr>
        <dsp:cNvPr id="0" name=""/>
        <dsp:cNvSpPr/>
      </dsp:nvSpPr>
      <dsp:spPr>
        <a:xfrm>
          <a:off x="0" y="1406328"/>
          <a:ext cx="5641974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2AA9-67D1-4C27-9E80-9CB05DDC7D2B}">
      <dsp:nvSpPr>
        <dsp:cNvPr id="0" name=""/>
        <dsp:cNvSpPr/>
      </dsp:nvSpPr>
      <dsp:spPr>
        <a:xfrm>
          <a:off x="0" y="1406328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Senior Farmers Market Nutrition Program (SFMNP)</a:t>
          </a:r>
        </a:p>
      </dsp:txBody>
      <dsp:txXfrm>
        <a:off x="0" y="1406328"/>
        <a:ext cx="5641974" cy="702864"/>
      </dsp:txXfrm>
    </dsp:sp>
    <dsp:sp modelId="{70AED9A7-16EA-4F75-820F-5A382EEC0EBC}">
      <dsp:nvSpPr>
        <dsp:cNvPr id="0" name=""/>
        <dsp:cNvSpPr/>
      </dsp:nvSpPr>
      <dsp:spPr>
        <a:xfrm>
          <a:off x="0" y="2109192"/>
          <a:ext cx="564197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20E1-9AD9-4CB1-B62E-388BFE1344DD}">
      <dsp:nvSpPr>
        <dsp:cNvPr id="0" name=""/>
        <dsp:cNvSpPr/>
      </dsp:nvSpPr>
      <dsp:spPr>
        <a:xfrm>
          <a:off x="0" y="2109192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Summer Food Service Program (SFSP)</a:t>
          </a:r>
        </a:p>
      </dsp:txBody>
      <dsp:txXfrm>
        <a:off x="0" y="2109192"/>
        <a:ext cx="5641974" cy="702864"/>
      </dsp:txXfrm>
    </dsp:sp>
    <dsp:sp modelId="{3A9B23ED-C91C-4D3A-B977-EE286FB31197}">
      <dsp:nvSpPr>
        <dsp:cNvPr id="0" name=""/>
        <dsp:cNvSpPr/>
      </dsp:nvSpPr>
      <dsp:spPr>
        <a:xfrm>
          <a:off x="0" y="2812057"/>
          <a:ext cx="5641974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E74A7-C71B-47A0-AE2E-949FA329408F}">
      <dsp:nvSpPr>
        <dsp:cNvPr id="0" name=""/>
        <dsp:cNvSpPr/>
      </dsp:nvSpPr>
      <dsp:spPr>
        <a:xfrm>
          <a:off x="0" y="2812057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Meals To You Alaska (MTYA)</a:t>
          </a:r>
        </a:p>
      </dsp:txBody>
      <dsp:txXfrm>
        <a:off x="0" y="2812057"/>
        <a:ext cx="5641974" cy="702864"/>
      </dsp:txXfrm>
    </dsp:sp>
    <dsp:sp modelId="{935901E3-A273-43DA-830D-506CED1FE770}">
      <dsp:nvSpPr>
        <dsp:cNvPr id="0" name=""/>
        <dsp:cNvSpPr/>
      </dsp:nvSpPr>
      <dsp:spPr>
        <a:xfrm>
          <a:off x="0" y="3514921"/>
          <a:ext cx="5641974" cy="0"/>
        </a:xfrm>
        <a:prstGeom prst="line">
          <a:avLst/>
        </a:prstGeom>
        <a:solidFill>
          <a:schemeClr val="accent2">
            <a:hueOff val="-1102811"/>
            <a:satOff val="1243"/>
            <a:lumOff val="2942"/>
            <a:alphaOff val="0"/>
          </a:schemeClr>
        </a:solidFill>
        <a:ln w="15875" cap="flat" cmpd="sng" algn="ctr">
          <a:solidFill>
            <a:schemeClr val="accent2">
              <a:hueOff val="-1102811"/>
              <a:satOff val="1243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E6990-6827-4F6F-8C86-D3D7518F5B9D}">
      <dsp:nvSpPr>
        <dsp:cNvPr id="0" name=""/>
        <dsp:cNvSpPr/>
      </dsp:nvSpPr>
      <dsp:spPr>
        <a:xfrm>
          <a:off x="0" y="3514921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Child &amp; Adult Care Food Program (CACFP)</a:t>
          </a:r>
        </a:p>
      </dsp:txBody>
      <dsp:txXfrm>
        <a:off x="0" y="3514921"/>
        <a:ext cx="5641974" cy="702864"/>
      </dsp:txXfrm>
    </dsp:sp>
    <dsp:sp modelId="{EB0A3A70-29C5-4AF2-8BC9-5E63ECE249F6}">
      <dsp:nvSpPr>
        <dsp:cNvPr id="0" name=""/>
        <dsp:cNvSpPr/>
      </dsp:nvSpPr>
      <dsp:spPr>
        <a:xfrm>
          <a:off x="0" y="4217785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BD704-D107-4827-9A39-AB3305EC6AC0}">
      <dsp:nvSpPr>
        <dsp:cNvPr id="0" name=""/>
        <dsp:cNvSpPr/>
      </dsp:nvSpPr>
      <dsp:spPr>
        <a:xfrm>
          <a:off x="0" y="4217785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Food Distribution Program on Indian Reservations (FDPIR)</a:t>
          </a:r>
        </a:p>
      </dsp:txBody>
      <dsp:txXfrm>
        <a:off x="0" y="4217785"/>
        <a:ext cx="5641974" cy="70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011D3-FA11-4947-DC33-17423A311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Food Banking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13AEA-11E9-E89A-E6E2-53DE460F9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Fork and knife">
            <a:extLst>
              <a:ext uri="{FF2B5EF4-FFF2-40B4-BE49-F238E27FC236}">
                <a16:creationId xmlns:a16="http://schemas.microsoft.com/office/drawing/2014/main" id="{ACA94971-D8BC-97AC-A844-1BE87B572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6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71FF-2764-AFDD-24F1-82F16E19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Sourcing Food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1D7D2E-261A-5AD0-C711-A27D658C5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6220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62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3538-F075-40B2-B306-9F95F8E5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Distributing Food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A6C9E2-2EF6-5D76-0941-413D34BD2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1236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34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B8C96-33BC-D033-40B4-70C58AA2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FBA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B0C32-203A-1C34-48EA-483BD8CF2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750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90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3EAD3-9C5F-9218-B0E5-4461AEFF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FBA Federal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27A5FE-DFC2-5D13-FA7C-BB1C0DFEB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4321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47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0459-43DB-99D7-5F5B-6FF153BD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Policy &amp; Advocacy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51F540-D288-DADC-3C2F-41DFE7BBE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90466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36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24BAE8CE-5C65-5055-8884-5A33F4F143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r="-1" b="6225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ACE3D-93B9-9604-ACAA-B59772C0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E3F0E0FA-F8B2-016C-66CF-22657B74F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51850" y="1028348"/>
            <a:ext cx="296016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Inquiries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Queries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Items for clarification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Points of curiosity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Follow-ups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Thoughts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Wonderings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Things on your mind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What’s unclear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Anything you’re curious about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Reflections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Explorations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Feedback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Reactions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/>
              <a:t>Observations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B6E5-D022-175A-78B7-7584B96D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11BF0E-4BB3-9A63-3531-53B0DBCA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285279"/>
            <a:ext cx="5678488" cy="425886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AFD70-709C-7B20-E7E6-B2757635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Anthony Reinert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Food Bank of Alaska- 5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Chief Program Officer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Director of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SNAP Outreach Manager</a:t>
            </a:r>
          </a:p>
        </p:txBody>
      </p:sp>
    </p:spTree>
    <p:extLst>
      <p:ext uri="{BB962C8B-B14F-4D97-AF65-F5344CB8AC3E}">
        <p14:creationId xmlns:p14="http://schemas.microsoft.com/office/powerpoint/2010/main" val="395954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4CEA-653E-7B6B-A5EA-5DA468AC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31A4-5CEB-E235-49C0-0D5229F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DC96DBC-C406-FB80-ADFE-B461E54F2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7744" y="938212"/>
            <a:ext cx="4953000" cy="495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7E82D-2782-8971-29D8-D81850A15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Rebecca Guyer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Food Bank of Alaska- 6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Director of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Partner Services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Lead Program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Program Coordinator: TEFAP</a:t>
            </a:r>
          </a:p>
        </p:txBody>
      </p:sp>
    </p:spTree>
    <p:extLst>
      <p:ext uri="{BB962C8B-B14F-4D97-AF65-F5344CB8AC3E}">
        <p14:creationId xmlns:p14="http://schemas.microsoft.com/office/powerpoint/2010/main" val="411492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BCD68A-30CC-CE32-32AE-E8560C8E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Food Banking 101: Goals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2E76B9E-A40A-EA11-958A-228250328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3084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01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7BECF-3530-0E16-1B1A-3E446245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pc="200" dirty="0"/>
              <a:t>Who We serve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1515-2C1A-303F-440A-069F4DA88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000" dirty="0"/>
              <a:t>Neighbors</a:t>
            </a:r>
          </a:p>
        </p:txBody>
      </p:sp>
    </p:spTree>
    <p:extLst>
      <p:ext uri="{BB962C8B-B14F-4D97-AF65-F5344CB8AC3E}">
        <p14:creationId xmlns:p14="http://schemas.microsoft.com/office/powerpoint/2010/main" val="241743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10BF-A508-9BB1-9B8D-A35E653A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Why We serve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AA5FE6-4A1E-0FC5-6ED1-368535899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571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14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A3841-3E42-2CA7-375D-F0C0F5CF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Key Players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F4FD169-D3BC-F7B8-8786-FF8E1F5EC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3544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18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C008-BAE6-DCDE-C68D-0A67BD5E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Feeding America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E4128-97CF-145A-2068-A68E24C34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0762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05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5C350-81B7-E8A2-BF33-D850E8AA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Food Bank?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D1A9EF3-A11F-4C28-FAC1-263EFB6DD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09606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96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1652</TotalTime>
  <Words>286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</vt:lpstr>
      <vt:lpstr>Food Banking 101</vt:lpstr>
      <vt:lpstr>Introductions</vt:lpstr>
      <vt:lpstr>Introductions</vt:lpstr>
      <vt:lpstr>Food Banking 101: Goals</vt:lpstr>
      <vt:lpstr>Who We serve</vt:lpstr>
      <vt:lpstr>Why We serve</vt:lpstr>
      <vt:lpstr>Key Players</vt:lpstr>
      <vt:lpstr>Feeding America </vt:lpstr>
      <vt:lpstr>What is a Food Bank?</vt:lpstr>
      <vt:lpstr>Sourcing Food</vt:lpstr>
      <vt:lpstr>Distributing Food</vt:lpstr>
      <vt:lpstr>FBA Programs</vt:lpstr>
      <vt:lpstr>FBA Federal Programs</vt:lpstr>
      <vt:lpstr>Policy &amp; Advocacy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Reinert</dc:creator>
  <cp:lastModifiedBy>Rebecca Guyer</cp:lastModifiedBy>
  <cp:revision>2</cp:revision>
  <cp:lastPrinted>2025-09-17T16:38:50Z</cp:lastPrinted>
  <dcterms:created xsi:type="dcterms:W3CDTF">2025-09-16T21:04:29Z</dcterms:created>
  <dcterms:modified xsi:type="dcterms:W3CDTF">2025-09-19T19:26:54Z</dcterms:modified>
</cp:coreProperties>
</file>