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48" r:id="rId2"/>
    <p:sldMasterId id="2147483670" r:id="rId3"/>
    <p:sldMasterId id="2147483664" r:id="rId4"/>
  </p:sldMasterIdLst>
  <p:notesMasterIdLst>
    <p:notesMasterId r:id="rId38"/>
  </p:notesMasterIdLst>
  <p:sldIdLst>
    <p:sldId id="256" r:id="rId5"/>
    <p:sldId id="257" r:id="rId6"/>
    <p:sldId id="258" r:id="rId7"/>
    <p:sldId id="259" r:id="rId8"/>
    <p:sldId id="260" r:id="rId9"/>
    <p:sldId id="261" r:id="rId10"/>
    <p:sldId id="300" r:id="rId11"/>
    <p:sldId id="262" r:id="rId12"/>
    <p:sldId id="263" r:id="rId13"/>
    <p:sldId id="264" r:id="rId14"/>
    <p:sldId id="265" r:id="rId15"/>
    <p:sldId id="299" r:id="rId16"/>
    <p:sldId id="302" r:id="rId17"/>
    <p:sldId id="303" r:id="rId18"/>
    <p:sldId id="275" r:id="rId19"/>
    <p:sldId id="294" r:id="rId20"/>
    <p:sldId id="297" r:id="rId21"/>
    <p:sldId id="304" r:id="rId22"/>
    <p:sldId id="295" r:id="rId23"/>
    <p:sldId id="298" r:id="rId24"/>
    <p:sldId id="296"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Lst>
  <p:sldSz cx="18288000" cy="10287000"/>
  <p:notesSz cx="6858000" cy="9144000"/>
  <p:embeddedFontLst>
    <p:embeddedFont>
      <p:font typeface="Arial Black" panose="020B0A04020102020204" pitchFamily="34" charset="0"/>
      <p:bold r:id="rId39"/>
    </p:embeddedFont>
    <p:embeddedFont>
      <p:font typeface="Chewy" panose="020B0604020202020204" charset="0"/>
      <p:regular r:id="rId40"/>
    </p:embeddedFont>
    <p:embeddedFont>
      <p:font typeface="Codec Pro" panose="020B0604020202020204" charset="0"/>
      <p:regular r:id="rId41"/>
    </p:embeddedFont>
    <p:embeddedFont>
      <p:font typeface="Segoe UI" panose="020B0502040204020203"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4D9198-290D-4A88-8C93-9FBD258F4F67}">
          <p14:sldIdLst>
            <p14:sldId id="256"/>
            <p14:sldId id="257"/>
            <p14:sldId id="258"/>
            <p14:sldId id="259"/>
            <p14:sldId id="260"/>
            <p14:sldId id="261"/>
            <p14:sldId id="300"/>
            <p14:sldId id="262"/>
            <p14:sldId id="263"/>
            <p14:sldId id="264"/>
            <p14:sldId id="265"/>
            <p14:sldId id="299"/>
          </p14:sldIdLst>
        </p14:section>
        <p14:section name="Untitled Section" id="{AEE5A03E-5ED8-4233-B0E8-09E02D4E5A30}">
          <p14:sldIdLst>
            <p14:sldId id="302"/>
            <p14:sldId id="303"/>
            <p14:sldId id="275"/>
            <p14:sldId id="294"/>
            <p14:sldId id="297"/>
            <p14:sldId id="304"/>
            <p14:sldId id="295"/>
            <p14:sldId id="298"/>
            <p14:sldId id="296"/>
            <p14:sldId id="305"/>
            <p14:sldId id="306"/>
            <p14:sldId id="307"/>
            <p14:sldId id="308"/>
            <p14:sldId id="309"/>
            <p14:sldId id="310"/>
            <p14:sldId id="311"/>
            <p14:sldId id="312"/>
            <p14:sldId id="313"/>
            <p14:sldId id="314"/>
            <p14:sldId id="315"/>
            <p14:sldId id="316"/>
          </p14:sldIdLst>
        </p14:section>
        <p14:section name="Untitled Section" id="{CBEDB742-F4FC-49D6-87F3-8E39379FC8A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743B0E-3403-D196-A4C1-FE2C0D5C6E79}" name="Gillian McPherson" initials="GM" userId="S::GMcPherson@foodbankofalaska.org::332d43cf-e13a-4c44-be82-13c6aa1a2160" providerId="AD"/>
  <p188:author id="{2CF0EE94-7DA6-F539-37E1-D7F4269CAAB7}" name="Enrique Ramirez" initials="ER" userId="S::eramirez@foodbankofalaska.org::af147b41-7128-4f12-bf91-045510d80d8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C05EA-35BA-4688-9BA9-BB698C325948}" v="9" dt="2025-09-17T15:14:20.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McPherson" userId="332d43cf-e13a-4c44-be82-13c6aa1a2160" providerId="ADAL" clId="{46362B66-5ACE-4768-AF0C-64027C368B04}"/>
    <pc:docChg chg="undo custSel addSld delSld modSld sldOrd addMainMaster modMainMaster modSection">
      <pc:chgData name="Gillian McPherson" userId="332d43cf-e13a-4c44-be82-13c6aa1a2160" providerId="ADAL" clId="{46362B66-5ACE-4768-AF0C-64027C368B04}" dt="2025-09-17T15:18:27.496" v="138" actId="255"/>
      <pc:docMkLst>
        <pc:docMk/>
      </pc:docMkLst>
      <pc:sldChg chg="ord">
        <pc:chgData name="Gillian McPherson" userId="332d43cf-e13a-4c44-be82-13c6aa1a2160" providerId="ADAL" clId="{46362B66-5ACE-4768-AF0C-64027C368B04}" dt="2025-09-17T15:13:44.826" v="44" actId="20578"/>
        <pc:sldMkLst>
          <pc:docMk/>
          <pc:sldMk cId="0" sldId="256"/>
        </pc:sldMkLst>
      </pc:sldChg>
      <pc:sldChg chg="ord">
        <pc:chgData name="Gillian McPherson" userId="332d43cf-e13a-4c44-be82-13c6aa1a2160" providerId="ADAL" clId="{46362B66-5ACE-4768-AF0C-64027C368B04}" dt="2025-09-17T15:13:44.826" v="44" actId="20578"/>
        <pc:sldMkLst>
          <pc:docMk/>
          <pc:sldMk cId="0" sldId="257"/>
        </pc:sldMkLst>
      </pc:sldChg>
      <pc:sldChg chg="ord">
        <pc:chgData name="Gillian McPherson" userId="332d43cf-e13a-4c44-be82-13c6aa1a2160" providerId="ADAL" clId="{46362B66-5ACE-4768-AF0C-64027C368B04}" dt="2025-09-17T15:13:44.826" v="44" actId="20578"/>
        <pc:sldMkLst>
          <pc:docMk/>
          <pc:sldMk cId="0" sldId="258"/>
        </pc:sldMkLst>
      </pc:sldChg>
      <pc:sldChg chg="ord modNotes">
        <pc:chgData name="Gillian McPherson" userId="332d43cf-e13a-4c44-be82-13c6aa1a2160" providerId="ADAL" clId="{46362B66-5ACE-4768-AF0C-64027C368B04}" dt="2025-09-17T15:13:44.826" v="44" actId="20578"/>
        <pc:sldMkLst>
          <pc:docMk/>
          <pc:sldMk cId="0" sldId="259"/>
        </pc:sldMkLst>
      </pc:sldChg>
      <pc:sldChg chg="ord modNotes">
        <pc:chgData name="Gillian McPherson" userId="332d43cf-e13a-4c44-be82-13c6aa1a2160" providerId="ADAL" clId="{46362B66-5ACE-4768-AF0C-64027C368B04}" dt="2025-09-17T15:13:44.826" v="44" actId="20578"/>
        <pc:sldMkLst>
          <pc:docMk/>
          <pc:sldMk cId="0" sldId="260"/>
        </pc:sldMkLst>
      </pc:sldChg>
      <pc:sldChg chg="ord">
        <pc:chgData name="Gillian McPherson" userId="332d43cf-e13a-4c44-be82-13c6aa1a2160" providerId="ADAL" clId="{46362B66-5ACE-4768-AF0C-64027C368B04}" dt="2025-09-17T15:13:44.826" v="44" actId="20578"/>
        <pc:sldMkLst>
          <pc:docMk/>
          <pc:sldMk cId="0" sldId="261"/>
        </pc:sldMkLst>
      </pc:sldChg>
      <pc:sldChg chg="ord">
        <pc:chgData name="Gillian McPherson" userId="332d43cf-e13a-4c44-be82-13c6aa1a2160" providerId="ADAL" clId="{46362B66-5ACE-4768-AF0C-64027C368B04}" dt="2025-09-17T15:13:44.826" v="44" actId="20578"/>
        <pc:sldMkLst>
          <pc:docMk/>
          <pc:sldMk cId="0" sldId="262"/>
        </pc:sldMkLst>
      </pc:sldChg>
      <pc:sldChg chg="ord">
        <pc:chgData name="Gillian McPherson" userId="332d43cf-e13a-4c44-be82-13c6aa1a2160" providerId="ADAL" clId="{46362B66-5ACE-4768-AF0C-64027C368B04}" dt="2025-09-17T15:13:44.826" v="44" actId="20578"/>
        <pc:sldMkLst>
          <pc:docMk/>
          <pc:sldMk cId="0" sldId="263"/>
        </pc:sldMkLst>
      </pc:sldChg>
      <pc:sldChg chg="ord">
        <pc:chgData name="Gillian McPherson" userId="332d43cf-e13a-4c44-be82-13c6aa1a2160" providerId="ADAL" clId="{46362B66-5ACE-4768-AF0C-64027C368B04}" dt="2025-09-17T15:13:44.826" v="44" actId="20578"/>
        <pc:sldMkLst>
          <pc:docMk/>
          <pc:sldMk cId="0" sldId="264"/>
        </pc:sldMkLst>
      </pc:sldChg>
      <pc:sldChg chg="ord modNotes">
        <pc:chgData name="Gillian McPherson" userId="332d43cf-e13a-4c44-be82-13c6aa1a2160" providerId="ADAL" clId="{46362B66-5ACE-4768-AF0C-64027C368B04}" dt="2025-09-17T15:13:44.826" v="44" actId="20578"/>
        <pc:sldMkLst>
          <pc:docMk/>
          <pc:sldMk cId="0" sldId="265"/>
        </pc:sldMkLst>
      </pc:sldChg>
      <pc:sldChg chg="del ord">
        <pc:chgData name="Gillian McPherson" userId="332d43cf-e13a-4c44-be82-13c6aa1a2160" providerId="ADAL" clId="{46362B66-5ACE-4768-AF0C-64027C368B04}" dt="2025-09-17T15:16:35.579" v="118" actId="47"/>
        <pc:sldMkLst>
          <pc:docMk/>
          <pc:sldMk cId="0" sldId="266"/>
        </pc:sldMkLst>
      </pc:sldChg>
      <pc:sldChg chg="add del setBg">
        <pc:chgData name="Gillian McPherson" userId="332d43cf-e13a-4c44-be82-13c6aa1a2160" providerId="ADAL" clId="{46362B66-5ACE-4768-AF0C-64027C368B04}" dt="2025-09-11T18:53:24.813" v="4" actId="47"/>
        <pc:sldMkLst>
          <pc:docMk/>
          <pc:sldMk cId="342512374" sldId="267"/>
        </pc:sldMkLst>
      </pc:sldChg>
      <pc:sldChg chg="modSp add del mod">
        <pc:chgData name="Gillian McPherson" userId="332d43cf-e13a-4c44-be82-13c6aa1a2160" providerId="ADAL" clId="{46362B66-5ACE-4768-AF0C-64027C368B04}" dt="2025-09-17T15:09:29.615" v="9" actId="47"/>
        <pc:sldMkLst>
          <pc:docMk/>
          <pc:sldMk cId="501043765" sldId="268"/>
        </pc:sldMkLst>
      </pc:sldChg>
      <pc:sldChg chg="add del">
        <pc:chgData name="Gillian McPherson" userId="332d43cf-e13a-4c44-be82-13c6aa1a2160" providerId="ADAL" clId="{46362B66-5ACE-4768-AF0C-64027C368B04}" dt="2025-09-17T15:09:30.965" v="10" actId="47"/>
        <pc:sldMkLst>
          <pc:docMk/>
          <pc:sldMk cId="102136435" sldId="269"/>
        </pc:sldMkLst>
      </pc:sldChg>
      <pc:sldChg chg="modSp add del mod">
        <pc:chgData name="Gillian McPherson" userId="332d43cf-e13a-4c44-be82-13c6aa1a2160" providerId="ADAL" clId="{46362B66-5ACE-4768-AF0C-64027C368B04}" dt="2025-09-17T15:10:31.764" v="19" actId="27636"/>
        <pc:sldMkLst>
          <pc:docMk/>
          <pc:sldMk cId="1021638466" sldId="275"/>
        </pc:sldMkLst>
        <pc:spChg chg="mod">
          <ac:chgData name="Gillian McPherson" userId="332d43cf-e13a-4c44-be82-13c6aa1a2160" providerId="ADAL" clId="{46362B66-5ACE-4768-AF0C-64027C368B04}" dt="2025-09-17T15:10:31.764" v="19" actId="27636"/>
          <ac:spMkLst>
            <pc:docMk/>
            <pc:sldMk cId="1021638466" sldId="275"/>
            <ac:spMk id="2" creationId="{E76BA2B0-2648-1934-5E1E-3A8DD06B8847}"/>
          </ac:spMkLst>
        </pc:spChg>
      </pc:sldChg>
      <pc:sldChg chg="add del setBg modNotes">
        <pc:chgData name="Gillian McPherson" userId="332d43cf-e13a-4c44-be82-13c6aa1a2160" providerId="ADAL" clId="{46362B66-5ACE-4768-AF0C-64027C368B04}" dt="2025-09-17T15:10:31.701" v="17"/>
        <pc:sldMkLst>
          <pc:docMk/>
          <pc:sldMk cId="1710367477" sldId="294"/>
        </pc:sldMkLst>
      </pc:sldChg>
      <pc:sldChg chg="modSp add mod">
        <pc:chgData name="Gillian McPherson" userId="332d43cf-e13a-4c44-be82-13c6aa1a2160" providerId="ADAL" clId="{46362B66-5ACE-4768-AF0C-64027C368B04}" dt="2025-09-17T15:10:31.764" v="20" actId="27636"/>
        <pc:sldMkLst>
          <pc:docMk/>
          <pc:sldMk cId="507339554" sldId="295"/>
        </pc:sldMkLst>
        <pc:spChg chg="mod">
          <ac:chgData name="Gillian McPherson" userId="332d43cf-e13a-4c44-be82-13c6aa1a2160" providerId="ADAL" clId="{46362B66-5ACE-4768-AF0C-64027C368B04}" dt="2025-09-17T15:10:31.764" v="20" actId="27636"/>
          <ac:spMkLst>
            <pc:docMk/>
            <pc:sldMk cId="507339554" sldId="295"/>
            <ac:spMk id="3" creationId="{97349222-563C-46A7-7FC6-F939C0C94D54}"/>
          </ac:spMkLst>
        </pc:spChg>
      </pc:sldChg>
      <pc:sldChg chg="add del">
        <pc:chgData name="Gillian McPherson" userId="332d43cf-e13a-4c44-be82-13c6aa1a2160" providerId="ADAL" clId="{46362B66-5ACE-4768-AF0C-64027C368B04}" dt="2025-09-17T15:09:34.520" v="13" actId="47"/>
        <pc:sldMkLst>
          <pc:docMk/>
          <pc:sldMk cId="1889245585" sldId="295"/>
        </pc:sldMkLst>
      </pc:sldChg>
      <pc:sldChg chg="modSp add del mod">
        <pc:chgData name="Gillian McPherson" userId="332d43cf-e13a-4c44-be82-13c6aa1a2160" providerId="ADAL" clId="{46362B66-5ACE-4768-AF0C-64027C368B04}" dt="2025-09-17T15:09:36.164" v="14" actId="47"/>
        <pc:sldMkLst>
          <pc:docMk/>
          <pc:sldMk cId="507339554" sldId="296"/>
        </pc:sldMkLst>
      </pc:sldChg>
      <pc:sldChg chg="addSp delSp add mod">
        <pc:chgData name="Gillian McPherson" userId="332d43cf-e13a-4c44-be82-13c6aa1a2160" providerId="ADAL" clId="{46362B66-5ACE-4768-AF0C-64027C368B04}" dt="2025-09-17T15:14:22.319" v="48" actId="478"/>
        <pc:sldMkLst>
          <pc:docMk/>
          <pc:sldMk cId="1306127523" sldId="296"/>
        </pc:sldMkLst>
        <pc:picChg chg="add del">
          <ac:chgData name="Gillian McPherson" userId="332d43cf-e13a-4c44-be82-13c6aa1a2160" providerId="ADAL" clId="{46362B66-5ACE-4768-AF0C-64027C368B04}" dt="2025-09-17T15:14:22.319" v="48" actId="478"/>
          <ac:picMkLst>
            <pc:docMk/>
            <pc:sldMk cId="1306127523" sldId="296"/>
            <ac:picMk id="4" creationId="{1424D772-9A76-191F-71EC-D5F4673AA248}"/>
          </ac:picMkLst>
        </pc:picChg>
      </pc:sldChg>
      <pc:sldChg chg="add del">
        <pc:chgData name="Gillian McPherson" userId="332d43cf-e13a-4c44-be82-13c6aa1a2160" providerId="ADAL" clId="{46362B66-5ACE-4768-AF0C-64027C368B04}" dt="2025-09-17T15:09:37.020" v="15" actId="47"/>
        <pc:sldMkLst>
          <pc:docMk/>
          <pc:sldMk cId="1306127523" sldId="297"/>
        </pc:sldMkLst>
      </pc:sldChg>
      <pc:sldChg chg="add">
        <pc:chgData name="Gillian McPherson" userId="332d43cf-e13a-4c44-be82-13c6aa1a2160" providerId="ADAL" clId="{46362B66-5ACE-4768-AF0C-64027C368B04}" dt="2025-09-17T15:10:31.701" v="17"/>
        <pc:sldMkLst>
          <pc:docMk/>
          <pc:sldMk cId="1752163005" sldId="297"/>
        </pc:sldMkLst>
      </pc:sldChg>
      <pc:sldChg chg="add del">
        <pc:chgData name="Gillian McPherson" userId="332d43cf-e13a-4c44-be82-13c6aa1a2160" providerId="ADAL" clId="{46362B66-5ACE-4768-AF0C-64027C368B04}" dt="2025-09-17T15:09:37.965" v="16" actId="47"/>
        <pc:sldMkLst>
          <pc:docMk/>
          <pc:sldMk cId="1752163005" sldId="298"/>
        </pc:sldMkLst>
      </pc:sldChg>
      <pc:sldChg chg="add">
        <pc:chgData name="Gillian McPherson" userId="332d43cf-e13a-4c44-be82-13c6aa1a2160" providerId="ADAL" clId="{46362B66-5ACE-4768-AF0C-64027C368B04}" dt="2025-09-17T15:10:31.701" v="17"/>
        <pc:sldMkLst>
          <pc:docMk/>
          <pc:sldMk cId="3076378540" sldId="298"/>
        </pc:sldMkLst>
      </pc:sldChg>
      <pc:sldChg chg="add ord setBg">
        <pc:chgData name="Gillian McPherson" userId="332d43cf-e13a-4c44-be82-13c6aa1a2160" providerId="ADAL" clId="{46362B66-5ACE-4768-AF0C-64027C368B04}" dt="2025-09-17T15:13:44.826" v="44" actId="20578"/>
        <pc:sldMkLst>
          <pc:docMk/>
          <pc:sldMk cId="342512374" sldId="299"/>
        </pc:sldMkLst>
      </pc:sldChg>
      <pc:sldChg chg="add ord setBg">
        <pc:chgData name="Gillian McPherson" userId="332d43cf-e13a-4c44-be82-13c6aa1a2160" providerId="ADAL" clId="{46362B66-5ACE-4768-AF0C-64027C368B04}" dt="2025-09-17T15:13:44.826" v="44" actId="20578"/>
        <pc:sldMkLst>
          <pc:docMk/>
          <pc:sldMk cId="0" sldId="300"/>
        </pc:sldMkLst>
      </pc:sldChg>
      <pc:sldChg chg="add del setBg">
        <pc:chgData name="Gillian McPherson" userId="332d43cf-e13a-4c44-be82-13c6aa1a2160" providerId="ADAL" clId="{46362B66-5ACE-4768-AF0C-64027C368B04}" dt="2025-09-17T15:10:38.135" v="21" actId="47"/>
        <pc:sldMkLst>
          <pc:docMk/>
          <pc:sldMk cId="1170998805" sldId="301"/>
        </pc:sldMkLst>
      </pc:sldChg>
      <pc:sldChg chg="modSp add mod">
        <pc:chgData name="Gillian McPherson" userId="332d43cf-e13a-4c44-be82-13c6aa1a2160" providerId="ADAL" clId="{46362B66-5ACE-4768-AF0C-64027C368B04}" dt="2025-09-17T15:11:17.294" v="35" actId="12"/>
        <pc:sldMkLst>
          <pc:docMk/>
          <pc:sldMk cId="501043765" sldId="302"/>
        </pc:sldMkLst>
        <pc:spChg chg="mod">
          <ac:chgData name="Gillian McPherson" userId="332d43cf-e13a-4c44-be82-13c6aa1a2160" providerId="ADAL" clId="{46362B66-5ACE-4768-AF0C-64027C368B04}" dt="2025-09-17T15:11:17.294" v="35" actId="12"/>
          <ac:spMkLst>
            <pc:docMk/>
            <pc:sldMk cId="501043765" sldId="302"/>
            <ac:spMk id="3" creationId="{A384A891-6454-1B39-0EC3-04E28164B448}"/>
          </ac:spMkLst>
        </pc:spChg>
      </pc:sldChg>
      <pc:sldChg chg="add modNotes">
        <pc:chgData name="Gillian McPherson" userId="332d43cf-e13a-4c44-be82-13c6aa1a2160" providerId="ADAL" clId="{46362B66-5ACE-4768-AF0C-64027C368B04}" dt="2025-09-17T15:15:07.170" v="50"/>
        <pc:sldMkLst>
          <pc:docMk/>
          <pc:sldMk cId="102136435" sldId="303"/>
        </pc:sldMkLst>
      </pc:sldChg>
      <pc:sldChg chg="add modNotes">
        <pc:chgData name="Gillian McPherson" userId="332d43cf-e13a-4c44-be82-13c6aa1a2160" providerId="ADAL" clId="{46362B66-5ACE-4768-AF0C-64027C368B04}" dt="2025-09-17T15:15:07.170" v="50"/>
        <pc:sldMkLst>
          <pc:docMk/>
          <pc:sldMk cId="1889245585" sldId="304"/>
        </pc:sldMkLst>
      </pc:sldChg>
      <pc:sldChg chg="modSp add del mod setBg modNotes">
        <pc:chgData name="Gillian McPherson" userId="332d43cf-e13a-4c44-be82-13c6aa1a2160" providerId="ADAL" clId="{46362B66-5ACE-4768-AF0C-64027C368B04}" dt="2025-09-17T15:16:59.235" v="120" actId="255"/>
        <pc:sldMkLst>
          <pc:docMk/>
          <pc:sldMk cId="2827593924" sldId="305"/>
        </pc:sldMkLst>
        <pc:spChg chg="mod">
          <ac:chgData name="Gillian McPherson" userId="332d43cf-e13a-4c44-be82-13c6aa1a2160" providerId="ADAL" clId="{46362B66-5ACE-4768-AF0C-64027C368B04}" dt="2025-09-17T15:16:59.235" v="120" actId="255"/>
          <ac:spMkLst>
            <pc:docMk/>
            <pc:sldMk cId="2827593924" sldId="305"/>
            <ac:spMk id="2" creationId="{B0528762-BFD9-B53C-F438-D440DBFDD2F9}"/>
          </ac:spMkLst>
        </pc:spChg>
        <pc:spChg chg="mod">
          <ac:chgData name="Gillian McPherson" userId="332d43cf-e13a-4c44-be82-13c6aa1a2160" providerId="ADAL" clId="{46362B66-5ACE-4768-AF0C-64027C368B04}" dt="2025-09-17T15:15:07.188" v="51" actId="27636"/>
          <ac:spMkLst>
            <pc:docMk/>
            <pc:sldMk cId="2827593924" sldId="305"/>
            <ac:spMk id="3" creationId="{A57451B7-2A25-8813-BC77-07DE3529FCEE}"/>
          </ac:spMkLst>
        </pc:spChg>
      </pc:sldChg>
      <pc:sldChg chg="modSp add mod">
        <pc:chgData name="Gillian McPherson" userId="332d43cf-e13a-4c44-be82-13c6aa1a2160" providerId="ADAL" clId="{46362B66-5ACE-4768-AF0C-64027C368B04}" dt="2025-09-17T15:18:14.445" v="137" actId="207"/>
        <pc:sldMkLst>
          <pc:docMk/>
          <pc:sldMk cId="452850806" sldId="306"/>
        </pc:sldMkLst>
        <pc:spChg chg="mod">
          <ac:chgData name="Gillian McPherson" userId="332d43cf-e13a-4c44-be82-13c6aa1a2160" providerId="ADAL" clId="{46362B66-5ACE-4768-AF0C-64027C368B04}" dt="2025-09-17T15:17:16.024" v="121" actId="255"/>
          <ac:spMkLst>
            <pc:docMk/>
            <pc:sldMk cId="452850806" sldId="306"/>
            <ac:spMk id="2" creationId="{9BFD6DF6-5B25-79AF-09F2-0008B7DD2526}"/>
          </ac:spMkLst>
        </pc:spChg>
        <pc:spChg chg="mod">
          <ac:chgData name="Gillian McPherson" userId="332d43cf-e13a-4c44-be82-13c6aa1a2160" providerId="ADAL" clId="{46362B66-5ACE-4768-AF0C-64027C368B04}" dt="2025-09-17T15:17:46.785" v="128" actId="255"/>
          <ac:spMkLst>
            <pc:docMk/>
            <pc:sldMk cId="452850806" sldId="306"/>
            <ac:spMk id="3" creationId="{0FA49DED-F98B-AA29-6402-0A09C4EFE003}"/>
          </ac:spMkLst>
        </pc:spChg>
        <pc:spChg chg="mod">
          <ac:chgData name="Gillian McPherson" userId="332d43cf-e13a-4c44-be82-13c6aa1a2160" providerId="ADAL" clId="{46362B66-5ACE-4768-AF0C-64027C368B04}" dt="2025-09-17T15:17:53.629" v="130" actId="207"/>
          <ac:spMkLst>
            <pc:docMk/>
            <pc:sldMk cId="452850806" sldId="306"/>
            <ac:spMk id="4" creationId="{EBBAF7CB-A8CE-582C-C1DB-E6D72AC69A46}"/>
          </ac:spMkLst>
        </pc:spChg>
        <pc:spChg chg="mod">
          <ac:chgData name="Gillian McPherson" userId="332d43cf-e13a-4c44-be82-13c6aa1a2160" providerId="ADAL" clId="{46362B66-5ACE-4768-AF0C-64027C368B04}" dt="2025-09-17T15:18:01.993" v="133" actId="207"/>
          <ac:spMkLst>
            <pc:docMk/>
            <pc:sldMk cId="452850806" sldId="306"/>
            <ac:spMk id="5" creationId="{21C403DC-3521-3A53-9255-0D192EBD4F25}"/>
          </ac:spMkLst>
        </pc:spChg>
        <pc:spChg chg="mod">
          <ac:chgData name="Gillian McPherson" userId="332d43cf-e13a-4c44-be82-13c6aa1a2160" providerId="ADAL" clId="{46362B66-5ACE-4768-AF0C-64027C368B04}" dt="2025-09-17T15:18:09.433" v="135" actId="207"/>
          <ac:spMkLst>
            <pc:docMk/>
            <pc:sldMk cId="452850806" sldId="306"/>
            <ac:spMk id="6" creationId="{01F6EA68-2AA8-DF86-685C-EC3843127767}"/>
          </ac:spMkLst>
        </pc:spChg>
        <pc:spChg chg="mod">
          <ac:chgData name="Gillian McPherson" userId="332d43cf-e13a-4c44-be82-13c6aa1a2160" providerId="ADAL" clId="{46362B66-5ACE-4768-AF0C-64027C368B04}" dt="2025-09-17T15:18:14.445" v="137" actId="207"/>
          <ac:spMkLst>
            <pc:docMk/>
            <pc:sldMk cId="452850806" sldId="306"/>
            <ac:spMk id="7" creationId="{A2545FBC-2F5C-8772-F385-63E103558308}"/>
          </ac:spMkLst>
        </pc:spChg>
      </pc:sldChg>
      <pc:sldChg chg="modSp add mod modNotes">
        <pc:chgData name="Gillian McPherson" userId="332d43cf-e13a-4c44-be82-13c6aa1a2160" providerId="ADAL" clId="{46362B66-5ACE-4768-AF0C-64027C368B04}" dt="2025-09-17T15:18:27.496" v="138" actId="255"/>
        <pc:sldMkLst>
          <pc:docMk/>
          <pc:sldMk cId="1343223353" sldId="307"/>
        </pc:sldMkLst>
        <pc:spChg chg="mod">
          <ac:chgData name="Gillian McPherson" userId="332d43cf-e13a-4c44-be82-13c6aa1a2160" providerId="ADAL" clId="{46362B66-5ACE-4768-AF0C-64027C368B04}" dt="2025-09-17T15:18:27.496" v="138" actId="255"/>
          <ac:spMkLst>
            <pc:docMk/>
            <pc:sldMk cId="1343223353" sldId="307"/>
            <ac:spMk id="2" creationId="{2BA91497-60EB-6CC6-BE1A-11323E8A9677}"/>
          </ac:spMkLst>
        </pc:spChg>
      </pc:sldChg>
      <pc:sldChg chg="add modNotes">
        <pc:chgData name="Gillian McPherson" userId="332d43cf-e13a-4c44-be82-13c6aa1a2160" providerId="ADAL" clId="{46362B66-5ACE-4768-AF0C-64027C368B04}" dt="2025-09-17T15:15:18.485" v="57"/>
        <pc:sldMkLst>
          <pc:docMk/>
          <pc:sldMk cId="430542380" sldId="308"/>
        </pc:sldMkLst>
      </pc:sldChg>
      <pc:sldChg chg="modSp add mod">
        <pc:chgData name="Gillian McPherson" userId="332d43cf-e13a-4c44-be82-13c6aa1a2160" providerId="ADAL" clId="{46362B66-5ACE-4768-AF0C-64027C368B04}" dt="2025-09-17T15:15:19.342" v="60" actId="27636"/>
        <pc:sldMkLst>
          <pc:docMk/>
          <pc:sldMk cId="4163351800" sldId="309"/>
        </pc:sldMkLst>
        <pc:spChg chg="mod">
          <ac:chgData name="Gillian McPherson" userId="332d43cf-e13a-4c44-be82-13c6aa1a2160" providerId="ADAL" clId="{46362B66-5ACE-4768-AF0C-64027C368B04}" dt="2025-09-17T15:15:19.342" v="60" actId="27636"/>
          <ac:spMkLst>
            <pc:docMk/>
            <pc:sldMk cId="4163351800" sldId="309"/>
            <ac:spMk id="9" creationId="{9B96D278-30CB-AA7E-3E8A-45240C63838A}"/>
          </ac:spMkLst>
        </pc:spChg>
      </pc:sldChg>
      <pc:sldChg chg="add">
        <pc:chgData name="Gillian McPherson" userId="332d43cf-e13a-4c44-be82-13c6aa1a2160" providerId="ADAL" clId="{46362B66-5ACE-4768-AF0C-64027C368B04}" dt="2025-09-17T15:15:19.969" v="62"/>
        <pc:sldMkLst>
          <pc:docMk/>
          <pc:sldMk cId="3349461729" sldId="310"/>
        </pc:sldMkLst>
      </pc:sldChg>
      <pc:sldChg chg="add">
        <pc:chgData name="Gillian McPherson" userId="332d43cf-e13a-4c44-be82-13c6aa1a2160" providerId="ADAL" clId="{46362B66-5ACE-4768-AF0C-64027C368B04}" dt="2025-09-17T15:15:21.075" v="64"/>
        <pc:sldMkLst>
          <pc:docMk/>
          <pc:sldMk cId="119997632" sldId="311"/>
        </pc:sldMkLst>
      </pc:sldChg>
      <pc:sldChg chg="add">
        <pc:chgData name="Gillian McPherson" userId="332d43cf-e13a-4c44-be82-13c6aa1a2160" providerId="ADAL" clId="{46362B66-5ACE-4768-AF0C-64027C368B04}" dt="2025-09-17T15:15:21.695" v="66"/>
        <pc:sldMkLst>
          <pc:docMk/>
          <pc:sldMk cId="1222919355" sldId="312"/>
        </pc:sldMkLst>
      </pc:sldChg>
      <pc:sldChg chg="add">
        <pc:chgData name="Gillian McPherson" userId="332d43cf-e13a-4c44-be82-13c6aa1a2160" providerId="ADAL" clId="{46362B66-5ACE-4768-AF0C-64027C368B04}" dt="2025-09-17T15:15:22.855" v="68"/>
        <pc:sldMkLst>
          <pc:docMk/>
          <pc:sldMk cId="399722340" sldId="313"/>
        </pc:sldMkLst>
      </pc:sldChg>
      <pc:sldChg chg="modSp add mod modNotes">
        <pc:chgData name="Gillian McPherson" userId="332d43cf-e13a-4c44-be82-13c6aa1a2160" providerId="ADAL" clId="{46362B66-5ACE-4768-AF0C-64027C368B04}" dt="2025-09-17T15:15:23.393" v="71" actId="27636"/>
        <pc:sldMkLst>
          <pc:docMk/>
          <pc:sldMk cId="2461847894" sldId="314"/>
        </pc:sldMkLst>
        <pc:spChg chg="mod">
          <ac:chgData name="Gillian McPherson" userId="332d43cf-e13a-4c44-be82-13c6aa1a2160" providerId="ADAL" clId="{46362B66-5ACE-4768-AF0C-64027C368B04}" dt="2025-09-17T15:15:23.393" v="71" actId="27636"/>
          <ac:spMkLst>
            <pc:docMk/>
            <pc:sldMk cId="2461847894" sldId="314"/>
            <ac:spMk id="3" creationId="{5797C196-5A41-9FC0-92F6-F0F159F4D529}"/>
          </ac:spMkLst>
        </pc:spChg>
      </pc:sldChg>
      <pc:sldChg chg="add modNotes">
        <pc:chgData name="Gillian McPherson" userId="332d43cf-e13a-4c44-be82-13c6aa1a2160" providerId="ADAL" clId="{46362B66-5ACE-4768-AF0C-64027C368B04}" dt="2025-09-17T15:15:24.315" v="73"/>
        <pc:sldMkLst>
          <pc:docMk/>
          <pc:sldMk cId="893108741" sldId="315"/>
        </pc:sldMkLst>
      </pc:sldChg>
      <pc:sldChg chg="modSp add mod modNotes">
        <pc:chgData name="Gillian McPherson" userId="332d43cf-e13a-4c44-be82-13c6aa1a2160" providerId="ADAL" clId="{46362B66-5ACE-4768-AF0C-64027C368B04}" dt="2025-09-17T15:16:33.115" v="117" actId="20577"/>
        <pc:sldMkLst>
          <pc:docMk/>
          <pc:sldMk cId="3161219934" sldId="316"/>
        </pc:sldMkLst>
        <pc:spChg chg="mod">
          <ac:chgData name="Gillian McPherson" userId="332d43cf-e13a-4c44-be82-13c6aa1a2160" providerId="ADAL" clId="{46362B66-5ACE-4768-AF0C-64027C368B04}" dt="2025-09-17T15:16:33.115" v="117" actId="20577"/>
          <ac:spMkLst>
            <pc:docMk/>
            <pc:sldMk cId="3161219934" sldId="316"/>
            <ac:spMk id="3" creationId="{1945C2F8-2E24-F46B-AC7B-3070B381497A}"/>
          </ac:spMkLst>
        </pc:spChg>
      </pc:sldChg>
      <pc:sldMasterChg chg="add addSldLayout">
        <pc:chgData name="Gillian McPherson" userId="332d43cf-e13a-4c44-be82-13c6aa1a2160" providerId="ADAL" clId="{46362B66-5ACE-4768-AF0C-64027C368B04}" dt="2025-09-17T15:15:07.164" v="49" actId="27028"/>
        <pc:sldMasterMkLst>
          <pc:docMk/>
          <pc:sldMasterMk cId="372648885" sldId="2147483648"/>
        </pc:sldMasterMkLst>
        <pc:sldLayoutChg chg="add">
          <pc:chgData name="Gillian McPherson" userId="332d43cf-e13a-4c44-be82-13c6aa1a2160" providerId="ADAL" clId="{46362B66-5ACE-4768-AF0C-64027C368B04}" dt="2025-09-17T15:15:07.164" v="49" actId="27028"/>
          <pc:sldLayoutMkLst>
            <pc:docMk/>
            <pc:sldMasterMk cId="372648885" sldId="2147483648"/>
            <pc:sldLayoutMk cId="3714755050" sldId="2147483649"/>
          </pc:sldLayoutMkLst>
        </pc:sldLayoutChg>
      </pc:sldMasterChg>
      <pc:sldMasterChg chg="replId modSldLayout">
        <pc:chgData name="Gillian McPherson" userId="332d43cf-e13a-4c44-be82-13c6aa1a2160" providerId="ADAL" clId="{46362B66-5ACE-4768-AF0C-64027C368B04}" dt="2025-09-17T15:15:22.855" v="67" actId="27028"/>
        <pc:sldMasterMkLst>
          <pc:docMk/>
          <pc:sldMasterMk cId="0" sldId="2147483660"/>
        </pc:sldMasterMkLst>
        <pc:sldLayoutChg chg="replId">
          <pc:chgData name="Gillian McPherson" userId="332d43cf-e13a-4c44-be82-13c6aa1a2160" providerId="ADAL" clId="{46362B66-5ACE-4768-AF0C-64027C368B04}" dt="2025-09-17T15:15:19.963" v="61" actId="27028"/>
          <pc:sldLayoutMkLst>
            <pc:docMk/>
            <pc:sldMasterMk cId="0" sldId="2147483660"/>
            <pc:sldLayoutMk cId="0" sldId="2147483667"/>
          </pc:sldLayoutMkLst>
        </pc:sldLayoutChg>
        <pc:sldLayoutChg chg="replId">
          <pc:chgData name="Gillian McPherson" userId="332d43cf-e13a-4c44-be82-13c6aa1a2160" providerId="ADAL" clId="{46362B66-5ACE-4768-AF0C-64027C368B04}" dt="2025-09-17T15:15:21.075" v="63" actId="27028"/>
          <pc:sldLayoutMkLst>
            <pc:docMk/>
            <pc:sldMasterMk cId="0" sldId="2147483660"/>
            <pc:sldLayoutMk cId="0" sldId="2147483668"/>
          </pc:sldLayoutMkLst>
        </pc:sldLayoutChg>
        <pc:sldLayoutChg chg="replId">
          <pc:chgData name="Gillian McPherson" userId="332d43cf-e13a-4c44-be82-13c6aa1a2160" providerId="ADAL" clId="{46362B66-5ACE-4768-AF0C-64027C368B04}" dt="2025-09-17T15:15:22.855" v="67" actId="27028"/>
          <pc:sldLayoutMkLst>
            <pc:docMk/>
            <pc:sldMasterMk cId="0" sldId="2147483660"/>
            <pc:sldLayoutMk cId="0" sldId="2147483669"/>
          </pc:sldLayoutMkLst>
        </pc:sldLayoutChg>
      </pc:sldMasterChg>
      <pc:sldMasterChg chg="add addSldLayout">
        <pc:chgData name="Gillian McPherson" userId="332d43cf-e13a-4c44-be82-13c6aa1a2160" providerId="ADAL" clId="{46362B66-5ACE-4768-AF0C-64027C368B04}" dt="2025-09-17T15:15:53.440" v="74" actId="27028"/>
        <pc:sldMasterMkLst>
          <pc:docMk/>
          <pc:sldMasterMk cId="372648885" sldId="2147483664"/>
        </pc:sldMasterMkLst>
        <pc:sldLayoutChg chg="add">
          <pc:chgData name="Gillian McPherson" userId="332d43cf-e13a-4c44-be82-13c6aa1a2160" providerId="ADAL" clId="{46362B66-5ACE-4768-AF0C-64027C368B04}" dt="2025-09-17T15:15:16.231" v="54" actId="27028"/>
          <pc:sldLayoutMkLst>
            <pc:docMk/>
            <pc:sldMasterMk cId="372648885" sldId="2147483664"/>
            <pc:sldLayoutMk cId="1908239913" sldId="2147483650"/>
          </pc:sldLayoutMkLst>
        </pc:sldLayoutChg>
        <pc:sldLayoutChg chg="add">
          <pc:chgData name="Gillian McPherson" userId="332d43cf-e13a-4c44-be82-13c6aa1a2160" providerId="ADAL" clId="{46362B66-5ACE-4768-AF0C-64027C368B04}" dt="2025-09-17T15:15:22.855" v="67" actId="27028"/>
          <pc:sldLayoutMkLst>
            <pc:docMk/>
            <pc:sldMasterMk cId="372648885" sldId="2147483664"/>
            <pc:sldLayoutMk cId="2481193351" sldId="2147483652"/>
          </pc:sldLayoutMkLst>
        </pc:sldLayoutChg>
        <pc:sldLayoutChg chg="add">
          <pc:chgData name="Gillian McPherson" userId="332d43cf-e13a-4c44-be82-13c6aa1a2160" providerId="ADAL" clId="{46362B66-5ACE-4768-AF0C-64027C368B04}" dt="2025-09-17T15:15:19.963" v="61" actId="27028"/>
          <pc:sldLayoutMkLst>
            <pc:docMk/>
            <pc:sldMasterMk cId="372648885" sldId="2147483664"/>
            <pc:sldLayoutMk cId="1728279116" sldId="2147483661"/>
          </pc:sldLayoutMkLst>
        </pc:sldLayoutChg>
        <pc:sldLayoutChg chg="add">
          <pc:chgData name="Gillian McPherson" userId="332d43cf-e13a-4c44-be82-13c6aa1a2160" providerId="ADAL" clId="{46362B66-5ACE-4768-AF0C-64027C368B04}" dt="2025-09-17T15:15:19.319" v="58" actId="27028"/>
          <pc:sldLayoutMkLst>
            <pc:docMk/>
            <pc:sldMasterMk cId="372648885" sldId="2147483664"/>
            <pc:sldLayoutMk cId="3453136363" sldId="2147483663"/>
          </pc:sldLayoutMkLst>
        </pc:sldLayoutChg>
        <pc:sldLayoutChg chg="add">
          <pc:chgData name="Gillian McPherson" userId="332d43cf-e13a-4c44-be82-13c6aa1a2160" providerId="ADAL" clId="{46362B66-5ACE-4768-AF0C-64027C368B04}" dt="2025-09-17T15:15:21.075" v="63" actId="27028"/>
          <pc:sldLayoutMkLst>
            <pc:docMk/>
            <pc:sldMasterMk cId="372648885" sldId="2147483664"/>
            <pc:sldLayoutMk cId="1580811671" sldId="2147483665"/>
          </pc:sldLayoutMkLst>
        </pc:sldLayoutChg>
        <pc:sldLayoutChg chg="add">
          <pc:chgData name="Gillian McPherson" userId="332d43cf-e13a-4c44-be82-13c6aa1a2160" providerId="ADAL" clId="{46362B66-5ACE-4768-AF0C-64027C368B04}" dt="2025-09-17T15:15:53.440" v="74" actId="27028"/>
          <pc:sldLayoutMkLst>
            <pc:docMk/>
            <pc:sldMasterMk cId="372648885" sldId="2147483664"/>
            <pc:sldLayoutMk cId="2772760813" sldId="2147483666"/>
          </pc:sldLayoutMkLst>
        </pc:sldLayoutChg>
      </pc:sldMasterChg>
      <pc:sldMasterChg chg="add replId addSldLayout">
        <pc:chgData name="Gillian McPherson" userId="332d43cf-e13a-4c44-be82-13c6aa1a2160" providerId="ADAL" clId="{46362B66-5ACE-4768-AF0C-64027C368B04}" dt="2025-09-17T15:15:53.440" v="74" actId="27028"/>
        <pc:sldMasterMkLst>
          <pc:docMk/>
          <pc:sldMasterMk cId="372648885" sldId="2147483670"/>
        </pc:sldMasterMkLst>
        <pc:sldLayoutChg chg="add">
          <pc:chgData name="Gillian McPherson" userId="332d43cf-e13a-4c44-be82-13c6aa1a2160" providerId="ADAL" clId="{46362B66-5ACE-4768-AF0C-64027C368B04}" dt="2025-09-17T15:15:12.286" v="52" actId="27028"/>
          <pc:sldLayoutMkLst>
            <pc:docMk/>
            <pc:sldMasterMk cId="372648885" sldId="2147483670"/>
            <pc:sldLayoutMk cId="3161961895" sldId="214748366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E9454-0303-4EA2-9898-B96C6B60B22F}"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91AF54AF-2494-4F8B-AC0E-FFBED05B9564}">
      <dgm:prSet/>
      <dgm:spPr/>
      <dgm:t>
        <a:bodyPr/>
        <a:lstStyle/>
        <a:p>
          <a:r>
            <a:rPr lang="en-US" b="0" i="0" dirty="0"/>
            <a:t>13.5 percent (18.0 million) of U.S. households were food insecure at some time during 2023.</a:t>
          </a:r>
          <a:endParaRPr lang="en-US" dirty="0"/>
        </a:p>
      </dgm:t>
    </dgm:pt>
    <dgm:pt modelId="{D8B6FDE9-24FF-4E20-A6BA-CD0652A759D5}" type="parTrans" cxnId="{95BDC448-817F-45F0-BFAB-464C4248D604}">
      <dgm:prSet/>
      <dgm:spPr/>
      <dgm:t>
        <a:bodyPr/>
        <a:lstStyle/>
        <a:p>
          <a:endParaRPr lang="en-US"/>
        </a:p>
      </dgm:t>
    </dgm:pt>
    <dgm:pt modelId="{7FA9B052-F079-4662-8A98-2C6B65037FD3}" type="sibTrans" cxnId="{95BDC448-817F-45F0-BFAB-464C4248D604}">
      <dgm:prSet/>
      <dgm:spPr/>
      <dgm:t>
        <a:bodyPr/>
        <a:lstStyle/>
        <a:p>
          <a:endParaRPr lang="en-US"/>
        </a:p>
      </dgm:t>
    </dgm:pt>
    <dgm:pt modelId="{AAA84A5B-FC82-4A46-8491-80D94BB0EB7E}">
      <dgm:prSet/>
      <dgm:spPr/>
      <dgm:t>
        <a:bodyPr/>
        <a:lstStyle/>
        <a:p>
          <a:r>
            <a:rPr lang="en-US" b="0" i="0" dirty="0"/>
            <a:t>7.2 million children lived in food-insecure households in which children, along with adults, were food insecure.</a:t>
          </a:r>
          <a:endParaRPr lang="en-US" dirty="0"/>
        </a:p>
      </dgm:t>
    </dgm:pt>
    <dgm:pt modelId="{BD3528AF-8DB4-40F4-8746-97E46984BCAF}" type="parTrans" cxnId="{8CE2B7F3-005A-424C-BA2E-47D4C0888571}">
      <dgm:prSet/>
      <dgm:spPr/>
      <dgm:t>
        <a:bodyPr/>
        <a:lstStyle/>
        <a:p>
          <a:endParaRPr lang="en-US"/>
        </a:p>
      </dgm:t>
    </dgm:pt>
    <dgm:pt modelId="{434D3A81-570E-4ADB-BD68-72060A857286}" type="sibTrans" cxnId="{8CE2B7F3-005A-424C-BA2E-47D4C0888571}">
      <dgm:prSet/>
      <dgm:spPr/>
      <dgm:t>
        <a:bodyPr/>
        <a:lstStyle/>
        <a:p>
          <a:endParaRPr lang="en-US"/>
        </a:p>
      </dgm:t>
    </dgm:pt>
    <dgm:pt modelId="{311D87CE-F5F5-47C3-A3AC-9526FD7864DA}">
      <dgm:prSet/>
      <dgm:spPr/>
      <dgm:t>
        <a:bodyPr/>
        <a:lstStyle/>
        <a:p>
          <a:r>
            <a:rPr lang="en-US" dirty="0"/>
            <a:t>2023, the typical U.S. household spent $75.00 per person per week for food</a:t>
          </a:r>
        </a:p>
      </dgm:t>
    </dgm:pt>
    <dgm:pt modelId="{CAB030D0-728B-4B4E-A753-BA0BBE392115}" type="parTrans" cxnId="{A0B6D812-3BB7-4C05-9CCC-62BE9CD44D35}">
      <dgm:prSet/>
      <dgm:spPr/>
      <dgm:t>
        <a:bodyPr/>
        <a:lstStyle/>
        <a:p>
          <a:endParaRPr lang="en-US"/>
        </a:p>
      </dgm:t>
    </dgm:pt>
    <dgm:pt modelId="{9A218D71-1827-427E-9B4F-7BBBE2AFFD1F}" type="sibTrans" cxnId="{A0B6D812-3BB7-4C05-9CCC-62BE9CD44D35}">
      <dgm:prSet/>
      <dgm:spPr/>
      <dgm:t>
        <a:bodyPr/>
        <a:lstStyle/>
        <a:p>
          <a:endParaRPr lang="en-US"/>
        </a:p>
      </dgm:t>
    </dgm:pt>
    <dgm:pt modelId="{B65D6A10-B52F-4B64-8C82-7EDA4E78440E}">
      <dgm:prSet/>
      <dgm:spPr/>
      <dgm:t>
        <a:bodyPr/>
        <a:lstStyle/>
        <a:p>
          <a:r>
            <a:rPr lang="en-US" dirty="0"/>
            <a:t> “Households with very low food security among children reported that children were hungry, skipped a meal, or did not eat for a whole day because there was not enough money for food.”</a:t>
          </a:r>
        </a:p>
      </dgm:t>
    </dgm:pt>
    <dgm:pt modelId="{E804BEB1-037D-4FF9-97BA-B46644ECDCB1}" type="sibTrans" cxnId="{95C07C70-A272-4A5A-9473-68AD63E2E31F}">
      <dgm:prSet/>
      <dgm:spPr/>
      <dgm:t>
        <a:bodyPr/>
        <a:lstStyle/>
        <a:p>
          <a:endParaRPr lang="en-US"/>
        </a:p>
      </dgm:t>
    </dgm:pt>
    <dgm:pt modelId="{FF981F16-DF02-46EC-8698-0C8C73C8AAF3}" type="parTrans" cxnId="{95C07C70-A272-4A5A-9473-68AD63E2E31F}">
      <dgm:prSet/>
      <dgm:spPr/>
      <dgm:t>
        <a:bodyPr/>
        <a:lstStyle/>
        <a:p>
          <a:endParaRPr lang="en-US"/>
        </a:p>
      </dgm:t>
    </dgm:pt>
    <dgm:pt modelId="{2A624621-6FF8-4A48-8779-EBF5A8D93B1A}" type="pres">
      <dgm:prSet presAssocID="{4CDE9454-0303-4EA2-9898-B96C6B60B22F}" presName="Name0" presStyleCnt="0">
        <dgm:presLayoutVars>
          <dgm:dir/>
          <dgm:resizeHandles val="exact"/>
        </dgm:presLayoutVars>
      </dgm:prSet>
      <dgm:spPr/>
    </dgm:pt>
    <dgm:pt modelId="{E5F37853-82C9-429C-80CA-F8E7BEC7ECFC}" type="pres">
      <dgm:prSet presAssocID="{91AF54AF-2494-4F8B-AC0E-FFBED05B9564}" presName="node" presStyleLbl="node1" presStyleIdx="0" presStyleCnt="4">
        <dgm:presLayoutVars>
          <dgm:bulletEnabled val="1"/>
        </dgm:presLayoutVars>
      </dgm:prSet>
      <dgm:spPr/>
    </dgm:pt>
    <dgm:pt modelId="{D7193B33-4CB0-41FF-9A11-D06F791E3FB9}" type="pres">
      <dgm:prSet presAssocID="{7FA9B052-F079-4662-8A98-2C6B65037FD3}" presName="sibTrans" presStyleLbl="sibTrans1D1" presStyleIdx="0" presStyleCnt="3"/>
      <dgm:spPr/>
    </dgm:pt>
    <dgm:pt modelId="{B844C781-F5E1-4CB8-B683-FF2C052334EE}" type="pres">
      <dgm:prSet presAssocID="{7FA9B052-F079-4662-8A98-2C6B65037FD3}" presName="connectorText" presStyleLbl="sibTrans1D1" presStyleIdx="0" presStyleCnt="3"/>
      <dgm:spPr/>
    </dgm:pt>
    <dgm:pt modelId="{BFE49409-DE3D-4C4F-B861-6FBF54982957}" type="pres">
      <dgm:prSet presAssocID="{AAA84A5B-FC82-4A46-8491-80D94BB0EB7E}" presName="node" presStyleLbl="node1" presStyleIdx="1" presStyleCnt="4">
        <dgm:presLayoutVars>
          <dgm:bulletEnabled val="1"/>
        </dgm:presLayoutVars>
      </dgm:prSet>
      <dgm:spPr/>
    </dgm:pt>
    <dgm:pt modelId="{B23381F7-A281-405C-9DFF-DA3A0B5E29BC}" type="pres">
      <dgm:prSet presAssocID="{434D3A81-570E-4ADB-BD68-72060A857286}" presName="sibTrans" presStyleLbl="sibTrans1D1" presStyleIdx="1" presStyleCnt="3"/>
      <dgm:spPr/>
    </dgm:pt>
    <dgm:pt modelId="{A16A1BCE-4A67-4375-82A6-34CB64A584B9}" type="pres">
      <dgm:prSet presAssocID="{434D3A81-570E-4ADB-BD68-72060A857286}" presName="connectorText" presStyleLbl="sibTrans1D1" presStyleIdx="1" presStyleCnt="3"/>
      <dgm:spPr/>
    </dgm:pt>
    <dgm:pt modelId="{6BF6F1CE-9480-40E8-85AA-AF1F10702F31}" type="pres">
      <dgm:prSet presAssocID="{B65D6A10-B52F-4B64-8C82-7EDA4E78440E}" presName="node" presStyleLbl="node1" presStyleIdx="2" presStyleCnt="4">
        <dgm:presLayoutVars>
          <dgm:bulletEnabled val="1"/>
        </dgm:presLayoutVars>
      </dgm:prSet>
      <dgm:spPr/>
    </dgm:pt>
    <dgm:pt modelId="{37321072-38A2-49C3-9AF5-5D3DA53161D2}" type="pres">
      <dgm:prSet presAssocID="{E804BEB1-037D-4FF9-97BA-B46644ECDCB1}" presName="sibTrans" presStyleLbl="sibTrans1D1" presStyleIdx="2" presStyleCnt="3"/>
      <dgm:spPr/>
    </dgm:pt>
    <dgm:pt modelId="{1A92872B-81F4-49DC-A5AF-D56E8B403423}" type="pres">
      <dgm:prSet presAssocID="{E804BEB1-037D-4FF9-97BA-B46644ECDCB1}" presName="connectorText" presStyleLbl="sibTrans1D1" presStyleIdx="2" presStyleCnt="3"/>
      <dgm:spPr/>
    </dgm:pt>
    <dgm:pt modelId="{BDAB220E-F20A-4B12-BC44-F8E88929F781}" type="pres">
      <dgm:prSet presAssocID="{311D87CE-F5F5-47C3-A3AC-9526FD7864DA}" presName="node" presStyleLbl="node1" presStyleIdx="3" presStyleCnt="4">
        <dgm:presLayoutVars>
          <dgm:bulletEnabled val="1"/>
        </dgm:presLayoutVars>
      </dgm:prSet>
      <dgm:spPr/>
    </dgm:pt>
  </dgm:ptLst>
  <dgm:cxnLst>
    <dgm:cxn modelId="{CAEBFF06-C31A-47AD-80E8-CBBFCCA7B35E}" type="presOf" srcId="{311D87CE-F5F5-47C3-A3AC-9526FD7864DA}" destId="{BDAB220E-F20A-4B12-BC44-F8E88929F781}" srcOrd="0" destOrd="0" presId="urn:microsoft.com/office/officeart/2016/7/layout/RepeatingBendingProcessNew"/>
    <dgm:cxn modelId="{3AA06007-909A-413D-9361-EF2569364FDA}" type="presOf" srcId="{E804BEB1-037D-4FF9-97BA-B46644ECDCB1}" destId="{1A92872B-81F4-49DC-A5AF-D56E8B403423}" srcOrd="1" destOrd="0" presId="urn:microsoft.com/office/officeart/2016/7/layout/RepeatingBendingProcessNew"/>
    <dgm:cxn modelId="{4F36C70A-54C6-4E9D-B3C2-578B850832C8}" type="presOf" srcId="{7FA9B052-F079-4662-8A98-2C6B65037FD3}" destId="{D7193B33-4CB0-41FF-9A11-D06F791E3FB9}" srcOrd="0" destOrd="0" presId="urn:microsoft.com/office/officeart/2016/7/layout/RepeatingBendingProcessNew"/>
    <dgm:cxn modelId="{49D8BD0B-D4C3-4269-89C4-270249B82552}" type="presOf" srcId="{E804BEB1-037D-4FF9-97BA-B46644ECDCB1}" destId="{37321072-38A2-49C3-9AF5-5D3DA53161D2}" srcOrd="0" destOrd="0" presId="urn:microsoft.com/office/officeart/2016/7/layout/RepeatingBendingProcessNew"/>
    <dgm:cxn modelId="{A0B6D812-3BB7-4C05-9CCC-62BE9CD44D35}" srcId="{4CDE9454-0303-4EA2-9898-B96C6B60B22F}" destId="{311D87CE-F5F5-47C3-A3AC-9526FD7864DA}" srcOrd="3" destOrd="0" parTransId="{CAB030D0-728B-4B4E-A753-BA0BBE392115}" sibTransId="{9A218D71-1827-427E-9B4F-7BBBE2AFFD1F}"/>
    <dgm:cxn modelId="{8FF02B38-24CE-45A2-80C2-2B06FB2470FF}" type="presOf" srcId="{91AF54AF-2494-4F8B-AC0E-FFBED05B9564}" destId="{E5F37853-82C9-429C-80CA-F8E7BEC7ECFC}" srcOrd="0" destOrd="0" presId="urn:microsoft.com/office/officeart/2016/7/layout/RepeatingBendingProcessNew"/>
    <dgm:cxn modelId="{19429F38-5235-4793-A7E6-E5CDAB12F32D}" type="presOf" srcId="{AAA84A5B-FC82-4A46-8491-80D94BB0EB7E}" destId="{BFE49409-DE3D-4C4F-B861-6FBF54982957}" srcOrd="0" destOrd="0" presId="urn:microsoft.com/office/officeart/2016/7/layout/RepeatingBendingProcessNew"/>
    <dgm:cxn modelId="{95BDC448-817F-45F0-BFAB-464C4248D604}" srcId="{4CDE9454-0303-4EA2-9898-B96C6B60B22F}" destId="{91AF54AF-2494-4F8B-AC0E-FFBED05B9564}" srcOrd="0" destOrd="0" parTransId="{D8B6FDE9-24FF-4E20-A6BA-CD0652A759D5}" sibTransId="{7FA9B052-F079-4662-8A98-2C6B65037FD3}"/>
    <dgm:cxn modelId="{321DC06E-E0F5-4B6D-AFF3-AFA70F3CEA78}" type="presOf" srcId="{434D3A81-570E-4ADB-BD68-72060A857286}" destId="{B23381F7-A281-405C-9DFF-DA3A0B5E29BC}" srcOrd="0" destOrd="0" presId="urn:microsoft.com/office/officeart/2016/7/layout/RepeatingBendingProcessNew"/>
    <dgm:cxn modelId="{95C07C70-A272-4A5A-9473-68AD63E2E31F}" srcId="{4CDE9454-0303-4EA2-9898-B96C6B60B22F}" destId="{B65D6A10-B52F-4B64-8C82-7EDA4E78440E}" srcOrd="2" destOrd="0" parTransId="{FF981F16-DF02-46EC-8698-0C8C73C8AAF3}" sibTransId="{E804BEB1-037D-4FF9-97BA-B46644ECDCB1}"/>
    <dgm:cxn modelId="{7A35B890-DEC7-4A41-9CB0-7EF12B1C5FA3}" type="presOf" srcId="{B65D6A10-B52F-4B64-8C82-7EDA4E78440E}" destId="{6BF6F1CE-9480-40E8-85AA-AF1F10702F31}" srcOrd="0" destOrd="0" presId="urn:microsoft.com/office/officeart/2016/7/layout/RepeatingBendingProcessNew"/>
    <dgm:cxn modelId="{A0713AB1-7667-448F-89E4-C44DBB8BBC51}" type="presOf" srcId="{7FA9B052-F079-4662-8A98-2C6B65037FD3}" destId="{B844C781-F5E1-4CB8-B683-FF2C052334EE}" srcOrd="1" destOrd="0" presId="urn:microsoft.com/office/officeart/2016/7/layout/RepeatingBendingProcessNew"/>
    <dgm:cxn modelId="{1413EDB3-9CBE-4553-8752-7C98A4DF4EEE}" type="presOf" srcId="{434D3A81-570E-4ADB-BD68-72060A857286}" destId="{A16A1BCE-4A67-4375-82A6-34CB64A584B9}" srcOrd="1" destOrd="0" presId="urn:microsoft.com/office/officeart/2016/7/layout/RepeatingBendingProcessNew"/>
    <dgm:cxn modelId="{139F66CC-6B49-4CC0-848F-CA1E92F6B743}" type="presOf" srcId="{4CDE9454-0303-4EA2-9898-B96C6B60B22F}" destId="{2A624621-6FF8-4A48-8779-EBF5A8D93B1A}" srcOrd="0" destOrd="0" presId="urn:microsoft.com/office/officeart/2016/7/layout/RepeatingBendingProcessNew"/>
    <dgm:cxn modelId="{8CE2B7F3-005A-424C-BA2E-47D4C0888571}" srcId="{4CDE9454-0303-4EA2-9898-B96C6B60B22F}" destId="{AAA84A5B-FC82-4A46-8491-80D94BB0EB7E}" srcOrd="1" destOrd="0" parTransId="{BD3528AF-8DB4-40F4-8746-97E46984BCAF}" sibTransId="{434D3A81-570E-4ADB-BD68-72060A857286}"/>
    <dgm:cxn modelId="{F981E98F-8C4E-4599-BEC4-28AF5FBA3E1C}" type="presParOf" srcId="{2A624621-6FF8-4A48-8779-EBF5A8D93B1A}" destId="{E5F37853-82C9-429C-80CA-F8E7BEC7ECFC}" srcOrd="0" destOrd="0" presId="urn:microsoft.com/office/officeart/2016/7/layout/RepeatingBendingProcessNew"/>
    <dgm:cxn modelId="{20CE75E8-B4CF-46AF-A5F8-6AB7A2591858}" type="presParOf" srcId="{2A624621-6FF8-4A48-8779-EBF5A8D93B1A}" destId="{D7193B33-4CB0-41FF-9A11-D06F791E3FB9}" srcOrd="1" destOrd="0" presId="urn:microsoft.com/office/officeart/2016/7/layout/RepeatingBendingProcessNew"/>
    <dgm:cxn modelId="{9968E8CE-C55C-4894-AA3E-4C3CB5A6EFAB}" type="presParOf" srcId="{D7193B33-4CB0-41FF-9A11-D06F791E3FB9}" destId="{B844C781-F5E1-4CB8-B683-FF2C052334EE}" srcOrd="0" destOrd="0" presId="urn:microsoft.com/office/officeart/2016/7/layout/RepeatingBendingProcessNew"/>
    <dgm:cxn modelId="{DBFBBC0B-5C69-4D64-A0DB-05471A6A82AB}" type="presParOf" srcId="{2A624621-6FF8-4A48-8779-EBF5A8D93B1A}" destId="{BFE49409-DE3D-4C4F-B861-6FBF54982957}" srcOrd="2" destOrd="0" presId="urn:microsoft.com/office/officeart/2016/7/layout/RepeatingBendingProcessNew"/>
    <dgm:cxn modelId="{B5644745-851A-4D7A-91C3-036E159C712B}" type="presParOf" srcId="{2A624621-6FF8-4A48-8779-EBF5A8D93B1A}" destId="{B23381F7-A281-405C-9DFF-DA3A0B5E29BC}" srcOrd="3" destOrd="0" presId="urn:microsoft.com/office/officeart/2016/7/layout/RepeatingBendingProcessNew"/>
    <dgm:cxn modelId="{4C11AEB0-3A39-4FBF-BA17-200541E57854}" type="presParOf" srcId="{B23381F7-A281-405C-9DFF-DA3A0B5E29BC}" destId="{A16A1BCE-4A67-4375-82A6-34CB64A584B9}" srcOrd="0" destOrd="0" presId="urn:microsoft.com/office/officeart/2016/7/layout/RepeatingBendingProcessNew"/>
    <dgm:cxn modelId="{1ED16765-8DE8-4185-8CE3-29744969E003}" type="presParOf" srcId="{2A624621-6FF8-4A48-8779-EBF5A8D93B1A}" destId="{6BF6F1CE-9480-40E8-85AA-AF1F10702F31}" srcOrd="4" destOrd="0" presId="urn:microsoft.com/office/officeart/2016/7/layout/RepeatingBendingProcessNew"/>
    <dgm:cxn modelId="{C894CE9F-8254-4D28-BFBE-BD7C5FD10957}" type="presParOf" srcId="{2A624621-6FF8-4A48-8779-EBF5A8D93B1A}" destId="{37321072-38A2-49C3-9AF5-5D3DA53161D2}" srcOrd="5" destOrd="0" presId="urn:microsoft.com/office/officeart/2016/7/layout/RepeatingBendingProcessNew"/>
    <dgm:cxn modelId="{454EF5D2-1F7A-45EF-8D21-722122FA0BCE}" type="presParOf" srcId="{37321072-38A2-49C3-9AF5-5D3DA53161D2}" destId="{1A92872B-81F4-49DC-A5AF-D56E8B403423}" srcOrd="0" destOrd="0" presId="urn:microsoft.com/office/officeart/2016/7/layout/RepeatingBendingProcessNew"/>
    <dgm:cxn modelId="{D6DFB251-7899-44A3-AF2D-345A49698A61}" type="presParOf" srcId="{2A624621-6FF8-4A48-8779-EBF5A8D93B1A}" destId="{BDAB220E-F20A-4B12-BC44-F8E88929F781}"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FE7D45-B909-40C1-A4E3-07D2DC57B4C1}" type="doc">
      <dgm:prSet loTypeId="urn:microsoft.com/office/officeart/2005/8/layout/process5" loCatId="process" qsTypeId="urn:microsoft.com/office/officeart/2005/8/quickstyle/simple2" qsCatId="simple" csTypeId="urn:microsoft.com/office/officeart/2005/8/colors/accent2_2" csCatId="accent2" phldr="1"/>
      <dgm:spPr/>
      <dgm:t>
        <a:bodyPr/>
        <a:lstStyle/>
        <a:p>
          <a:endParaRPr lang="en-US"/>
        </a:p>
      </dgm:t>
    </dgm:pt>
    <dgm:pt modelId="{444C01C0-92A5-4316-A407-5D29E2105D67}">
      <dgm:prSet/>
      <dgm:spPr/>
      <dgm:t>
        <a:bodyPr/>
        <a:lstStyle/>
        <a:p>
          <a:r>
            <a:rPr lang="en-US" b="1" dirty="0"/>
            <a:t>In 2025 the FBA Meals to You program…</a:t>
          </a:r>
          <a:endParaRPr lang="en-US" dirty="0"/>
        </a:p>
      </dgm:t>
    </dgm:pt>
    <dgm:pt modelId="{D910A9EB-1C36-4632-8407-37CBE123745D}" type="parTrans" cxnId="{DC5981B9-B95B-4BCD-AEDC-9B5C41AA51D9}">
      <dgm:prSet/>
      <dgm:spPr/>
      <dgm:t>
        <a:bodyPr/>
        <a:lstStyle/>
        <a:p>
          <a:endParaRPr lang="en-US"/>
        </a:p>
      </dgm:t>
    </dgm:pt>
    <dgm:pt modelId="{6A8A5FC8-18DA-4ECB-BF3A-F58B001C97CF}" type="sibTrans" cxnId="{DC5981B9-B95B-4BCD-AEDC-9B5C41AA51D9}">
      <dgm:prSet/>
      <dgm:spPr/>
      <dgm:t>
        <a:bodyPr/>
        <a:lstStyle/>
        <a:p>
          <a:endParaRPr lang="en-US"/>
        </a:p>
      </dgm:t>
    </dgm:pt>
    <dgm:pt modelId="{44DEB525-5A39-479C-AE68-66AE428D0568}">
      <dgm:prSet/>
      <dgm:spPr/>
      <dgm:t>
        <a:bodyPr/>
        <a:lstStyle/>
        <a:p>
          <a:r>
            <a:rPr lang="en-US" b="1"/>
            <a:t>Included 31 school districts</a:t>
          </a:r>
          <a:endParaRPr lang="en-US"/>
        </a:p>
      </dgm:t>
    </dgm:pt>
    <dgm:pt modelId="{B6396E2F-D0F1-4774-BA98-FEC097CC9F62}" type="parTrans" cxnId="{D8D1B02B-032A-43FA-9991-01E3755BEBA0}">
      <dgm:prSet/>
      <dgm:spPr/>
      <dgm:t>
        <a:bodyPr/>
        <a:lstStyle/>
        <a:p>
          <a:endParaRPr lang="en-US"/>
        </a:p>
      </dgm:t>
    </dgm:pt>
    <dgm:pt modelId="{D8F2B247-8861-448E-8358-45909D97B726}" type="sibTrans" cxnId="{D8D1B02B-032A-43FA-9991-01E3755BEBA0}">
      <dgm:prSet/>
      <dgm:spPr/>
      <dgm:t>
        <a:bodyPr/>
        <a:lstStyle/>
        <a:p>
          <a:endParaRPr lang="en-US"/>
        </a:p>
      </dgm:t>
    </dgm:pt>
    <dgm:pt modelId="{0F23983E-D6B8-4C34-A181-6FF48FEE8D9B}">
      <dgm:prSet/>
      <dgm:spPr/>
      <dgm:t>
        <a:bodyPr/>
        <a:lstStyle/>
        <a:p>
          <a:r>
            <a:rPr lang="en-US" b="1" dirty="0"/>
            <a:t>Served over 9,000 participants</a:t>
          </a:r>
          <a:endParaRPr lang="en-US" dirty="0"/>
        </a:p>
      </dgm:t>
    </dgm:pt>
    <dgm:pt modelId="{66071028-7EA4-4F08-8A97-3AE6CF8E8EAD}" type="parTrans" cxnId="{88DBA720-678B-4BEB-8597-C413639ACEC3}">
      <dgm:prSet/>
      <dgm:spPr/>
      <dgm:t>
        <a:bodyPr/>
        <a:lstStyle/>
        <a:p>
          <a:endParaRPr lang="en-US"/>
        </a:p>
      </dgm:t>
    </dgm:pt>
    <dgm:pt modelId="{5E1A7A76-B8DB-418D-9861-B322BB2C059D}" type="sibTrans" cxnId="{88DBA720-678B-4BEB-8597-C413639ACEC3}">
      <dgm:prSet/>
      <dgm:spPr/>
      <dgm:t>
        <a:bodyPr/>
        <a:lstStyle/>
        <a:p>
          <a:endParaRPr lang="en-US"/>
        </a:p>
      </dgm:t>
    </dgm:pt>
    <dgm:pt modelId="{115EDE8F-8ED8-4D70-B190-DA2C8FE8BE81}">
      <dgm:prSet/>
      <dgm:spPr/>
      <dgm:t>
        <a:bodyPr/>
        <a:lstStyle/>
        <a:p>
          <a:r>
            <a:rPr lang="en-US" b="1"/>
            <a:t>And delivered an estimated total of over one million meals</a:t>
          </a:r>
          <a:endParaRPr lang="en-US"/>
        </a:p>
      </dgm:t>
    </dgm:pt>
    <dgm:pt modelId="{16CDEE1A-2B58-492B-A6D4-38E4F8F9D1C2}" type="parTrans" cxnId="{52AD36D3-2236-43F6-A887-A064083C3877}">
      <dgm:prSet/>
      <dgm:spPr/>
      <dgm:t>
        <a:bodyPr/>
        <a:lstStyle/>
        <a:p>
          <a:endParaRPr lang="en-US"/>
        </a:p>
      </dgm:t>
    </dgm:pt>
    <dgm:pt modelId="{5C309B0A-EBA7-4610-A4B2-AF5C118216E4}" type="sibTrans" cxnId="{52AD36D3-2236-43F6-A887-A064083C3877}">
      <dgm:prSet/>
      <dgm:spPr/>
      <dgm:t>
        <a:bodyPr/>
        <a:lstStyle/>
        <a:p>
          <a:endParaRPr lang="en-US"/>
        </a:p>
      </dgm:t>
    </dgm:pt>
    <dgm:pt modelId="{7719EBCB-88FA-43D0-A26C-8BBB5D54C77A}" type="pres">
      <dgm:prSet presAssocID="{CDFE7D45-B909-40C1-A4E3-07D2DC57B4C1}" presName="diagram" presStyleCnt="0">
        <dgm:presLayoutVars>
          <dgm:dir/>
          <dgm:resizeHandles val="exact"/>
        </dgm:presLayoutVars>
      </dgm:prSet>
      <dgm:spPr/>
    </dgm:pt>
    <dgm:pt modelId="{49747D04-8867-47F6-A1D4-EDB385A183A3}" type="pres">
      <dgm:prSet presAssocID="{444C01C0-92A5-4316-A407-5D29E2105D67}" presName="node" presStyleLbl="node1" presStyleIdx="0" presStyleCnt="1">
        <dgm:presLayoutVars>
          <dgm:bulletEnabled val="1"/>
        </dgm:presLayoutVars>
      </dgm:prSet>
      <dgm:spPr/>
    </dgm:pt>
  </dgm:ptLst>
  <dgm:cxnLst>
    <dgm:cxn modelId="{88DBA720-678B-4BEB-8597-C413639ACEC3}" srcId="{444C01C0-92A5-4316-A407-5D29E2105D67}" destId="{0F23983E-D6B8-4C34-A181-6FF48FEE8D9B}" srcOrd="1" destOrd="0" parTransId="{66071028-7EA4-4F08-8A97-3AE6CF8E8EAD}" sibTransId="{5E1A7A76-B8DB-418D-9861-B322BB2C059D}"/>
    <dgm:cxn modelId="{D8D1B02B-032A-43FA-9991-01E3755BEBA0}" srcId="{444C01C0-92A5-4316-A407-5D29E2105D67}" destId="{44DEB525-5A39-479C-AE68-66AE428D0568}" srcOrd="0" destOrd="0" parTransId="{B6396E2F-D0F1-4774-BA98-FEC097CC9F62}" sibTransId="{D8F2B247-8861-448E-8358-45909D97B726}"/>
    <dgm:cxn modelId="{42FADE5E-E84C-452D-BECB-E8220274CD3A}" type="presOf" srcId="{115EDE8F-8ED8-4D70-B190-DA2C8FE8BE81}" destId="{49747D04-8867-47F6-A1D4-EDB385A183A3}" srcOrd="0" destOrd="3" presId="urn:microsoft.com/office/officeart/2005/8/layout/process5"/>
    <dgm:cxn modelId="{D9BCDA6C-3AAD-4FF9-9D2D-60CABB061853}" type="presOf" srcId="{444C01C0-92A5-4316-A407-5D29E2105D67}" destId="{49747D04-8867-47F6-A1D4-EDB385A183A3}" srcOrd="0" destOrd="0" presId="urn:microsoft.com/office/officeart/2005/8/layout/process5"/>
    <dgm:cxn modelId="{72A33455-0E01-4443-9C66-B1860742B8B0}" type="presOf" srcId="{44DEB525-5A39-479C-AE68-66AE428D0568}" destId="{49747D04-8867-47F6-A1D4-EDB385A183A3}" srcOrd="0" destOrd="1" presId="urn:microsoft.com/office/officeart/2005/8/layout/process5"/>
    <dgm:cxn modelId="{8EC732B4-9080-4476-8F7E-B566FCC0EAD0}" type="presOf" srcId="{CDFE7D45-B909-40C1-A4E3-07D2DC57B4C1}" destId="{7719EBCB-88FA-43D0-A26C-8BBB5D54C77A}" srcOrd="0" destOrd="0" presId="urn:microsoft.com/office/officeart/2005/8/layout/process5"/>
    <dgm:cxn modelId="{DC5981B9-B95B-4BCD-AEDC-9B5C41AA51D9}" srcId="{CDFE7D45-B909-40C1-A4E3-07D2DC57B4C1}" destId="{444C01C0-92A5-4316-A407-5D29E2105D67}" srcOrd="0" destOrd="0" parTransId="{D910A9EB-1C36-4632-8407-37CBE123745D}" sibTransId="{6A8A5FC8-18DA-4ECB-BF3A-F58B001C97CF}"/>
    <dgm:cxn modelId="{52AD36D3-2236-43F6-A887-A064083C3877}" srcId="{444C01C0-92A5-4316-A407-5D29E2105D67}" destId="{115EDE8F-8ED8-4D70-B190-DA2C8FE8BE81}" srcOrd="2" destOrd="0" parTransId="{16CDEE1A-2B58-492B-A6D4-38E4F8F9D1C2}" sibTransId="{5C309B0A-EBA7-4610-A4B2-AF5C118216E4}"/>
    <dgm:cxn modelId="{98DDF5E3-C159-4144-8F54-2C3BE6BE310D}" type="presOf" srcId="{0F23983E-D6B8-4C34-A181-6FF48FEE8D9B}" destId="{49747D04-8867-47F6-A1D4-EDB385A183A3}" srcOrd="0" destOrd="2" presId="urn:microsoft.com/office/officeart/2005/8/layout/process5"/>
    <dgm:cxn modelId="{34968253-5011-4429-A966-A2BBFD511255}" type="presParOf" srcId="{7719EBCB-88FA-43D0-A26C-8BBB5D54C77A}" destId="{49747D04-8867-47F6-A1D4-EDB385A183A3}" srcOrd="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DBE9B6-AD3C-48D2-8F0D-47F3913E792B}" type="doc">
      <dgm:prSet loTypeId="urn:microsoft.com/office/officeart/2005/8/layout/vList5" loCatId="list" qsTypeId="urn:microsoft.com/office/officeart/2005/8/quickstyle/simple4" qsCatId="simple" csTypeId="urn:microsoft.com/office/officeart/2005/8/colors/accent3_2" csCatId="accent3" phldr="1"/>
      <dgm:spPr/>
      <dgm:t>
        <a:bodyPr/>
        <a:lstStyle/>
        <a:p>
          <a:endParaRPr lang="en-US"/>
        </a:p>
      </dgm:t>
    </dgm:pt>
    <dgm:pt modelId="{8918E900-50CF-4DB9-879C-C109C03EE9FF}">
      <dgm:prSet/>
      <dgm:spPr/>
      <dgm:t>
        <a:bodyPr/>
        <a:lstStyle/>
        <a:p>
          <a:r>
            <a:rPr lang="en-US" b="1" dirty="0"/>
            <a:t>Application Process</a:t>
          </a:r>
          <a:endParaRPr lang="en-US" dirty="0"/>
        </a:p>
      </dgm:t>
    </dgm:pt>
    <dgm:pt modelId="{453142FA-4141-47E8-A3F1-2CF6B030B5D8}" type="parTrans" cxnId="{F0B59E2C-8D8F-4807-A07A-570B42F636F3}">
      <dgm:prSet/>
      <dgm:spPr/>
      <dgm:t>
        <a:bodyPr/>
        <a:lstStyle/>
        <a:p>
          <a:endParaRPr lang="en-US"/>
        </a:p>
      </dgm:t>
    </dgm:pt>
    <dgm:pt modelId="{30E471A9-BB3D-48F1-BF13-6EE8B1BD62CD}" type="sibTrans" cxnId="{F0B59E2C-8D8F-4807-A07A-570B42F636F3}">
      <dgm:prSet/>
      <dgm:spPr/>
      <dgm:t>
        <a:bodyPr/>
        <a:lstStyle/>
        <a:p>
          <a:endParaRPr lang="en-US"/>
        </a:p>
      </dgm:t>
    </dgm:pt>
    <dgm:pt modelId="{EC435D40-C266-41FB-9D21-BA5664AA1EEA}">
      <dgm:prSet/>
      <dgm:spPr/>
      <dgm:t>
        <a:bodyPr/>
        <a:lstStyle/>
        <a:p>
          <a:pPr>
            <a:buFont typeface="+mj-lt"/>
            <a:buAutoNum type="arabicPeriod"/>
          </a:pPr>
          <a:r>
            <a:rPr lang="en-US" dirty="0"/>
            <a:t>Parents fill out an application and provide us with their child’s school, date of birth, address, </a:t>
          </a:r>
          <a:r>
            <a:rPr lang="en-US" dirty="0" err="1"/>
            <a:t>etc</a:t>
          </a:r>
          <a:endParaRPr lang="en-US" dirty="0"/>
        </a:p>
      </dgm:t>
    </dgm:pt>
    <dgm:pt modelId="{AA8D1500-A59F-4F88-9959-728EE0BFCDDC}" type="parTrans" cxnId="{2741A30C-F519-4F01-B32E-4968327D1E08}">
      <dgm:prSet/>
      <dgm:spPr/>
      <dgm:t>
        <a:bodyPr/>
        <a:lstStyle/>
        <a:p>
          <a:endParaRPr lang="en-US"/>
        </a:p>
      </dgm:t>
    </dgm:pt>
    <dgm:pt modelId="{B3A0886F-C701-46C1-B235-053C4969DD46}" type="sibTrans" cxnId="{2741A30C-F519-4F01-B32E-4968327D1E08}">
      <dgm:prSet/>
      <dgm:spPr/>
      <dgm:t>
        <a:bodyPr/>
        <a:lstStyle/>
        <a:p>
          <a:endParaRPr lang="en-US"/>
        </a:p>
      </dgm:t>
    </dgm:pt>
    <dgm:pt modelId="{4EF3260E-983A-4E46-A2FA-BA844CF4449F}">
      <dgm:prSet/>
      <dgm:spPr/>
      <dgm:t>
        <a:bodyPr/>
        <a:lstStyle/>
        <a:p>
          <a:pPr>
            <a:buFont typeface="Arial" panose="020B0604020202020204" pitchFamily="34" charset="0"/>
            <a:buChar char="•"/>
          </a:pPr>
          <a:r>
            <a:rPr lang="en-US" dirty="0"/>
            <a:t>If a school does not have NSLP data, then the parents fill out an income eligibility form</a:t>
          </a:r>
        </a:p>
      </dgm:t>
    </dgm:pt>
    <dgm:pt modelId="{85E00FA7-5924-46A5-BB6D-63439D664C8E}" type="parTrans" cxnId="{1F752D96-C4AC-47AE-B83D-12AF19E2F46D}">
      <dgm:prSet/>
      <dgm:spPr/>
      <dgm:t>
        <a:bodyPr/>
        <a:lstStyle/>
        <a:p>
          <a:endParaRPr lang="en-US"/>
        </a:p>
      </dgm:t>
    </dgm:pt>
    <dgm:pt modelId="{B9AA4B6F-2333-4D28-9B05-009EDC2560AD}" type="sibTrans" cxnId="{1F752D96-C4AC-47AE-B83D-12AF19E2F46D}">
      <dgm:prSet/>
      <dgm:spPr/>
      <dgm:t>
        <a:bodyPr/>
        <a:lstStyle/>
        <a:p>
          <a:endParaRPr lang="en-US"/>
        </a:p>
      </dgm:t>
    </dgm:pt>
    <dgm:pt modelId="{85F854EF-8834-4D75-86AA-B87B530EBFA5}">
      <dgm:prSet/>
      <dgm:spPr/>
      <dgm:t>
        <a:bodyPr/>
        <a:lstStyle/>
        <a:p>
          <a:pPr>
            <a:buFont typeface="Arial" panose="020B0604020202020204" pitchFamily="34" charset="0"/>
            <a:buChar char="•"/>
          </a:pPr>
          <a:r>
            <a:rPr lang="en-US" dirty="0"/>
            <a:t>After the application is submitted, children are verified by a school district representative, and the information is entered into our Salesforce database</a:t>
          </a:r>
        </a:p>
      </dgm:t>
    </dgm:pt>
    <dgm:pt modelId="{F351A26D-9F16-491C-B9FE-B0915C5C7F1C}" type="parTrans" cxnId="{2A0735F4-6DFE-41E2-90F9-73D3FCE894A9}">
      <dgm:prSet/>
      <dgm:spPr/>
      <dgm:t>
        <a:bodyPr/>
        <a:lstStyle/>
        <a:p>
          <a:endParaRPr lang="en-US"/>
        </a:p>
      </dgm:t>
    </dgm:pt>
    <dgm:pt modelId="{1E3C772F-FFD8-4980-8539-20262B30F494}" type="sibTrans" cxnId="{2A0735F4-6DFE-41E2-90F9-73D3FCE894A9}">
      <dgm:prSet/>
      <dgm:spPr/>
      <dgm:t>
        <a:bodyPr/>
        <a:lstStyle/>
        <a:p>
          <a:endParaRPr lang="en-US"/>
        </a:p>
      </dgm:t>
    </dgm:pt>
    <dgm:pt modelId="{ED7CD8CA-7906-4CEE-9296-B1B2FCADF936}" type="pres">
      <dgm:prSet presAssocID="{9CDBE9B6-AD3C-48D2-8F0D-47F3913E792B}" presName="Name0" presStyleCnt="0">
        <dgm:presLayoutVars>
          <dgm:dir/>
          <dgm:animLvl val="lvl"/>
          <dgm:resizeHandles val="exact"/>
        </dgm:presLayoutVars>
      </dgm:prSet>
      <dgm:spPr/>
    </dgm:pt>
    <dgm:pt modelId="{73B4F9F7-3DEB-4443-B91C-3B9AEE447054}" type="pres">
      <dgm:prSet presAssocID="{8918E900-50CF-4DB9-879C-C109C03EE9FF}" presName="linNode" presStyleCnt="0"/>
      <dgm:spPr/>
    </dgm:pt>
    <dgm:pt modelId="{73F7326D-4571-40C5-8909-85B3A8BEBD59}" type="pres">
      <dgm:prSet presAssocID="{8918E900-50CF-4DB9-879C-C109C03EE9FF}" presName="parentText" presStyleLbl="node1" presStyleIdx="0" presStyleCnt="1">
        <dgm:presLayoutVars>
          <dgm:chMax val="1"/>
          <dgm:bulletEnabled val="1"/>
        </dgm:presLayoutVars>
      </dgm:prSet>
      <dgm:spPr/>
    </dgm:pt>
    <dgm:pt modelId="{C549052E-7A2C-44BA-AD9A-FD16D7462FF2}" type="pres">
      <dgm:prSet presAssocID="{8918E900-50CF-4DB9-879C-C109C03EE9FF}" presName="descendantText" presStyleLbl="alignAccFollowNode1" presStyleIdx="0" presStyleCnt="1">
        <dgm:presLayoutVars>
          <dgm:bulletEnabled val="1"/>
        </dgm:presLayoutVars>
      </dgm:prSet>
      <dgm:spPr/>
    </dgm:pt>
  </dgm:ptLst>
  <dgm:cxnLst>
    <dgm:cxn modelId="{2741A30C-F519-4F01-B32E-4968327D1E08}" srcId="{8918E900-50CF-4DB9-879C-C109C03EE9FF}" destId="{EC435D40-C266-41FB-9D21-BA5664AA1EEA}" srcOrd="0" destOrd="0" parTransId="{AA8D1500-A59F-4F88-9959-728EE0BFCDDC}" sibTransId="{B3A0886F-C701-46C1-B235-053C4969DD46}"/>
    <dgm:cxn modelId="{0DD2BD12-F3D3-4278-9009-F0521259B1B7}" type="presOf" srcId="{EC435D40-C266-41FB-9D21-BA5664AA1EEA}" destId="{C549052E-7A2C-44BA-AD9A-FD16D7462FF2}" srcOrd="0" destOrd="0" presId="urn:microsoft.com/office/officeart/2005/8/layout/vList5"/>
    <dgm:cxn modelId="{F0B59E2C-8D8F-4807-A07A-570B42F636F3}" srcId="{9CDBE9B6-AD3C-48D2-8F0D-47F3913E792B}" destId="{8918E900-50CF-4DB9-879C-C109C03EE9FF}" srcOrd="0" destOrd="0" parTransId="{453142FA-4141-47E8-A3F1-2CF6B030B5D8}" sibTransId="{30E471A9-BB3D-48F1-BF13-6EE8B1BD62CD}"/>
    <dgm:cxn modelId="{D4C96A37-62A5-462D-BBF2-A79EDA557368}" type="presOf" srcId="{4EF3260E-983A-4E46-A2FA-BA844CF4449F}" destId="{C549052E-7A2C-44BA-AD9A-FD16D7462FF2}" srcOrd="0" destOrd="1" presId="urn:microsoft.com/office/officeart/2005/8/layout/vList5"/>
    <dgm:cxn modelId="{827F0D5C-2B36-481C-99AC-FC64554CBC5D}" type="presOf" srcId="{8918E900-50CF-4DB9-879C-C109C03EE9FF}" destId="{73F7326D-4571-40C5-8909-85B3A8BEBD59}" srcOrd="0" destOrd="0" presId="urn:microsoft.com/office/officeart/2005/8/layout/vList5"/>
    <dgm:cxn modelId="{0C20647A-41C7-4A73-82CE-FA95FA6B43EA}" type="presOf" srcId="{9CDBE9B6-AD3C-48D2-8F0D-47F3913E792B}" destId="{ED7CD8CA-7906-4CEE-9296-B1B2FCADF936}" srcOrd="0" destOrd="0" presId="urn:microsoft.com/office/officeart/2005/8/layout/vList5"/>
    <dgm:cxn modelId="{42BE197D-C660-4897-95D8-8ADAB5BEDC40}" type="presOf" srcId="{85F854EF-8834-4D75-86AA-B87B530EBFA5}" destId="{C549052E-7A2C-44BA-AD9A-FD16D7462FF2}" srcOrd="0" destOrd="2" presId="urn:microsoft.com/office/officeart/2005/8/layout/vList5"/>
    <dgm:cxn modelId="{1F752D96-C4AC-47AE-B83D-12AF19E2F46D}" srcId="{8918E900-50CF-4DB9-879C-C109C03EE9FF}" destId="{4EF3260E-983A-4E46-A2FA-BA844CF4449F}" srcOrd="1" destOrd="0" parTransId="{85E00FA7-5924-46A5-BB6D-63439D664C8E}" sibTransId="{B9AA4B6F-2333-4D28-9B05-009EDC2560AD}"/>
    <dgm:cxn modelId="{2A0735F4-6DFE-41E2-90F9-73D3FCE894A9}" srcId="{8918E900-50CF-4DB9-879C-C109C03EE9FF}" destId="{85F854EF-8834-4D75-86AA-B87B530EBFA5}" srcOrd="2" destOrd="0" parTransId="{F351A26D-9F16-491C-B9FE-B0915C5C7F1C}" sibTransId="{1E3C772F-FFD8-4980-8539-20262B30F494}"/>
    <dgm:cxn modelId="{A22B94D2-2564-4EDD-8165-B2C1AEB4BC8F}" type="presParOf" srcId="{ED7CD8CA-7906-4CEE-9296-B1B2FCADF936}" destId="{73B4F9F7-3DEB-4443-B91C-3B9AEE447054}" srcOrd="0" destOrd="0" presId="urn:microsoft.com/office/officeart/2005/8/layout/vList5"/>
    <dgm:cxn modelId="{DCE2BF20-0662-48F9-A1A7-02ECAD3A4684}" type="presParOf" srcId="{73B4F9F7-3DEB-4443-B91C-3B9AEE447054}" destId="{73F7326D-4571-40C5-8909-85B3A8BEBD59}" srcOrd="0" destOrd="0" presId="urn:microsoft.com/office/officeart/2005/8/layout/vList5"/>
    <dgm:cxn modelId="{9C3D02EC-E210-423D-BE5D-77E472D8FE8C}" type="presParOf" srcId="{73B4F9F7-3DEB-4443-B91C-3B9AEE447054}" destId="{C549052E-7A2C-44BA-AD9A-FD16D7462FF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93B33-4CB0-41FF-9A11-D06F791E3FB9}">
      <dsp:nvSpPr>
        <dsp:cNvPr id="0" name=""/>
        <dsp:cNvSpPr/>
      </dsp:nvSpPr>
      <dsp:spPr>
        <a:xfrm>
          <a:off x="6118946" y="1324460"/>
          <a:ext cx="1018711" cy="91440"/>
        </a:xfrm>
        <a:custGeom>
          <a:avLst/>
          <a:gdLst/>
          <a:ahLst/>
          <a:cxnLst/>
          <a:rect l="0" t="0" r="0" b="0"/>
          <a:pathLst>
            <a:path>
              <a:moveTo>
                <a:pt x="0" y="45720"/>
              </a:moveTo>
              <a:lnTo>
                <a:pt x="101871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02069" y="1364933"/>
        <a:ext cx="52465" cy="10493"/>
      </dsp:txXfrm>
    </dsp:sp>
    <dsp:sp modelId="{E5F37853-82C9-429C-80CA-F8E7BEC7ECFC}">
      <dsp:nvSpPr>
        <dsp:cNvPr id="0" name=""/>
        <dsp:cNvSpPr/>
      </dsp:nvSpPr>
      <dsp:spPr>
        <a:xfrm>
          <a:off x="1558521" y="1513"/>
          <a:ext cx="4562224" cy="27373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53" tIns="234658" rIns="223553" bIns="234658" numCol="1" spcCol="1270" anchor="ctr" anchorCtr="0">
          <a:noAutofit/>
        </a:bodyPr>
        <a:lstStyle/>
        <a:p>
          <a:pPr marL="0" lvl="0" indent="0" algn="ctr" defTabSz="889000">
            <a:lnSpc>
              <a:spcPct val="90000"/>
            </a:lnSpc>
            <a:spcBef>
              <a:spcPct val="0"/>
            </a:spcBef>
            <a:spcAft>
              <a:spcPct val="35000"/>
            </a:spcAft>
            <a:buNone/>
          </a:pPr>
          <a:r>
            <a:rPr lang="en-US" sz="2000" b="0" i="0" kern="1200" dirty="0"/>
            <a:t>13.5 percent (18.0 million) of U.S. households were food insecure at some time during 2023.</a:t>
          </a:r>
          <a:endParaRPr lang="en-US" sz="2000" kern="1200" dirty="0"/>
        </a:p>
      </dsp:txBody>
      <dsp:txXfrm>
        <a:off x="1558521" y="1513"/>
        <a:ext cx="4562224" cy="2737334"/>
      </dsp:txXfrm>
    </dsp:sp>
    <dsp:sp modelId="{B23381F7-A281-405C-9DFF-DA3A0B5E29BC}">
      <dsp:nvSpPr>
        <dsp:cNvPr id="0" name=""/>
        <dsp:cNvSpPr/>
      </dsp:nvSpPr>
      <dsp:spPr>
        <a:xfrm>
          <a:off x="3839634" y="2737047"/>
          <a:ext cx="5611535" cy="1018711"/>
        </a:xfrm>
        <a:custGeom>
          <a:avLst/>
          <a:gdLst/>
          <a:ahLst/>
          <a:cxnLst/>
          <a:rect l="0" t="0" r="0" b="0"/>
          <a:pathLst>
            <a:path>
              <a:moveTo>
                <a:pt x="5611535" y="0"/>
              </a:moveTo>
              <a:lnTo>
                <a:pt x="5611535" y="526455"/>
              </a:lnTo>
              <a:lnTo>
                <a:pt x="0" y="526455"/>
              </a:lnTo>
              <a:lnTo>
                <a:pt x="0" y="1018711"/>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02682" y="3241156"/>
        <a:ext cx="285439" cy="10493"/>
      </dsp:txXfrm>
    </dsp:sp>
    <dsp:sp modelId="{BFE49409-DE3D-4C4F-B861-6FBF54982957}">
      <dsp:nvSpPr>
        <dsp:cNvPr id="0" name=""/>
        <dsp:cNvSpPr/>
      </dsp:nvSpPr>
      <dsp:spPr>
        <a:xfrm>
          <a:off x="7170057" y="1513"/>
          <a:ext cx="4562224" cy="27373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53" tIns="234658" rIns="223553" bIns="234658" numCol="1" spcCol="1270" anchor="ctr" anchorCtr="0">
          <a:noAutofit/>
        </a:bodyPr>
        <a:lstStyle/>
        <a:p>
          <a:pPr marL="0" lvl="0" indent="0" algn="ctr" defTabSz="889000">
            <a:lnSpc>
              <a:spcPct val="90000"/>
            </a:lnSpc>
            <a:spcBef>
              <a:spcPct val="0"/>
            </a:spcBef>
            <a:spcAft>
              <a:spcPct val="35000"/>
            </a:spcAft>
            <a:buNone/>
          </a:pPr>
          <a:r>
            <a:rPr lang="en-US" sz="2000" b="0" i="0" kern="1200" dirty="0"/>
            <a:t>7.2 million children lived in food-insecure households in which children, along with adults, were food insecure.</a:t>
          </a:r>
          <a:endParaRPr lang="en-US" sz="2000" kern="1200" dirty="0"/>
        </a:p>
      </dsp:txBody>
      <dsp:txXfrm>
        <a:off x="7170057" y="1513"/>
        <a:ext cx="4562224" cy="2737334"/>
      </dsp:txXfrm>
    </dsp:sp>
    <dsp:sp modelId="{37321072-38A2-49C3-9AF5-5D3DA53161D2}">
      <dsp:nvSpPr>
        <dsp:cNvPr id="0" name=""/>
        <dsp:cNvSpPr/>
      </dsp:nvSpPr>
      <dsp:spPr>
        <a:xfrm>
          <a:off x="6118946" y="5111106"/>
          <a:ext cx="1018711" cy="91440"/>
        </a:xfrm>
        <a:custGeom>
          <a:avLst/>
          <a:gdLst/>
          <a:ahLst/>
          <a:cxnLst/>
          <a:rect l="0" t="0" r="0" b="0"/>
          <a:pathLst>
            <a:path>
              <a:moveTo>
                <a:pt x="0" y="45720"/>
              </a:moveTo>
              <a:lnTo>
                <a:pt x="101871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02069" y="5151579"/>
        <a:ext cx="52465" cy="10493"/>
      </dsp:txXfrm>
    </dsp:sp>
    <dsp:sp modelId="{6BF6F1CE-9480-40E8-85AA-AF1F10702F31}">
      <dsp:nvSpPr>
        <dsp:cNvPr id="0" name=""/>
        <dsp:cNvSpPr/>
      </dsp:nvSpPr>
      <dsp:spPr>
        <a:xfrm>
          <a:off x="1558521" y="3788159"/>
          <a:ext cx="4562224" cy="27373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53" tIns="234658" rIns="223553" bIns="234658" numCol="1" spcCol="1270" anchor="ctr" anchorCtr="0">
          <a:noAutofit/>
        </a:bodyPr>
        <a:lstStyle/>
        <a:p>
          <a:pPr marL="0" lvl="0" indent="0" algn="ctr" defTabSz="889000">
            <a:lnSpc>
              <a:spcPct val="90000"/>
            </a:lnSpc>
            <a:spcBef>
              <a:spcPct val="0"/>
            </a:spcBef>
            <a:spcAft>
              <a:spcPct val="35000"/>
            </a:spcAft>
            <a:buNone/>
          </a:pPr>
          <a:r>
            <a:rPr lang="en-US" sz="2000" kern="1200" dirty="0"/>
            <a:t> “Households with very low food security among children reported that children were hungry, skipped a meal, or did not eat for a whole day because there was not enough money for food.”</a:t>
          </a:r>
        </a:p>
      </dsp:txBody>
      <dsp:txXfrm>
        <a:off x="1558521" y="3788159"/>
        <a:ext cx="4562224" cy="2737334"/>
      </dsp:txXfrm>
    </dsp:sp>
    <dsp:sp modelId="{BDAB220E-F20A-4B12-BC44-F8E88929F781}">
      <dsp:nvSpPr>
        <dsp:cNvPr id="0" name=""/>
        <dsp:cNvSpPr/>
      </dsp:nvSpPr>
      <dsp:spPr>
        <a:xfrm>
          <a:off x="7170057" y="3788159"/>
          <a:ext cx="4562224" cy="27373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53" tIns="234658" rIns="223553" bIns="234658" numCol="1" spcCol="1270" anchor="ctr" anchorCtr="0">
          <a:noAutofit/>
        </a:bodyPr>
        <a:lstStyle/>
        <a:p>
          <a:pPr marL="0" lvl="0" indent="0" algn="ctr" defTabSz="889000">
            <a:lnSpc>
              <a:spcPct val="90000"/>
            </a:lnSpc>
            <a:spcBef>
              <a:spcPct val="0"/>
            </a:spcBef>
            <a:spcAft>
              <a:spcPct val="35000"/>
            </a:spcAft>
            <a:buNone/>
          </a:pPr>
          <a:r>
            <a:rPr lang="en-US" sz="2000" kern="1200" dirty="0"/>
            <a:t>2023, the typical U.S. household spent $75.00 per person per week for food</a:t>
          </a:r>
        </a:p>
      </dsp:txBody>
      <dsp:txXfrm>
        <a:off x="7170057" y="3788159"/>
        <a:ext cx="4562224" cy="2737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47D04-8867-47F6-A1D4-EDB385A183A3}">
      <dsp:nvSpPr>
        <dsp:cNvPr id="0" name=""/>
        <dsp:cNvSpPr/>
      </dsp:nvSpPr>
      <dsp:spPr>
        <a:xfrm>
          <a:off x="1207074" y="507"/>
          <a:ext cx="10876654" cy="652599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pPr>
          <a:r>
            <a:rPr lang="en-US" sz="5800" b="1" kern="1200" dirty="0"/>
            <a:t>In 2025 the FBA Meals to You program…</a:t>
          </a:r>
          <a:endParaRPr lang="en-US" sz="5800" kern="1200" dirty="0"/>
        </a:p>
        <a:p>
          <a:pPr marL="285750" lvl="1" indent="-285750" algn="l" defTabSz="2000250">
            <a:lnSpc>
              <a:spcPct val="90000"/>
            </a:lnSpc>
            <a:spcBef>
              <a:spcPct val="0"/>
            </a:spcBef>
            <a:spcAft>
              <a:spcPct val="15000"/>
            </a:spcAft>
            <a:buChar char="•"/>
          </a:pPr>
          <a:r>
            <a:rPr lang="en-US" sz="4500" b="1" kern="1200"/>
            <a:t>Included 31 school districts</a:t>
          </a:r>
          <a:endParaRPr lang="en-US" sz="4500" kern="1200"/>
        </a:p>
        <a:p>
          <a:pPr marL="285750" lvl="1" indent="-285750" algn="l" defTabSz="2000250">
            <a:lnSpc>
              <a:spcPct val="90000"/>
            </a:lnSpc>
            <a:spcBef>
              <a:spcPct val="0"/>
            </a:spcBef>
            <a:spcAft>
              <a:spcPct val="15000"/>
            </a:spcAft>
            <a:buChar char="•"/>
          </a:pPr>
          <a:r>
            <a:rPr lang="en-US" sz="4500" b="1" kern="1200" dirty="0"/>
            <a:t>Served over 9,000 participants</a:t>
          </a:r>
          <a:endParaRPr lang="en-US" sz="4500" kern="1200" dirty="0"/>
        </a:p>
        <a:p>
          <a:pPr marL="285750" lvl="1" indent="-285750" algn="l" defTabSz="2000250">
            <a:lnSpc>
              <a:spcPct val="90000"/>
            </a:lnSpc>
            <a:spcBef>
              <a:spcPct val="0"/>
            </a:spcBef>
            <a:spcAft>
              <a:spcPct val="15000"/>
            </a:spcAft>
            <a:buChar char="•"/>
          </a:pPr>
          <a:r>
            <a:rPr lang="en-US" sz="4500" b="1" kern="1200"/>
            <a:t>And delivered an estimated total of over one million meals</a:t>
          </a:r>
          <a:endParaRPr lang="en-US" sz="4500" kern="1200"/>
        </a:p>
      </dsp:txBody>
      <dsp:txXfrm>
        <a:off x="1398214" y="191647"/>
        <a:ext cx="10494374" cy="61437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052E-7A2C-44BA-AD9A-FD16D7462FF2}">
      <dsp:nvSpPr>
        <dsp:cNvPr id="0" name=""/>
        <dsp:cNvSpPr/>
      </dsp:nvSpPr>
      <dsp:spPr>
        <a:xfrm rot="5400000">
          <a:off x="2674429" y="776335"/>
          <a:ext cx="5221605" cy="4974336"/>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a:t>Parents fill out an application and provide us with their child’s school, date of birth, address, </a:t>
          </a:r>
          <a:r>
            <a:rPr lang="en-US" sz="2000" kern="1200" dirty="0" err="1"/>
            <a:t>etc</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If a school does not have NSLP data, then the parents fill out an income eligibility form</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After the application is submitted, children are verified by a school district representative, and the information is entered into our Salesforce database</a:t>
          </a:r>
        </a:p>
      </dsp:txBody>
      <dsp:txXfrm rot="-5400000">
        <a:off x="2798064" y="895528"/>
        <a:ext cx="4731509" cy="4735951"/>
      </dsp:txXfrm>
    </dsp:sp>
    <dsp:sp modelId="{73F7326D-4571-40C5-8909-85B3A8BEBD59}">
      <dsp:nvSpPr>
        <dsp:cNvPr id="0" name=""/>
        <dsp:cNvSpPr/>
      </dsp:nvSpPr>
      <dsp:spPr>
        <a:xfrm>
          <a:off x="0" y="0"/>
          <a:ext cx="2798064" cy="652700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dirty="0"/>
            <a:t>Application Process</a:t>
          </a:r>
          <a:endParaRPr lang="en-US" sz="2900" kern="1200" dirty="0"/>
        </a:p>
      </dsp:txBody>
      <dsp:txXfrm>
        <a:off x="136590" y="136590"/>
        <a:ext cx="2524884" cy="625382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1in 6 Alaskan Children face hunger- Feeding America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22</a:t>
            </a:fld>
            <a:endParaRPr lang="en-US" dirty="0"/>
          </a:p>
        </p:txBody>
      </p:sp>
    </p:spTree>
    <p:extLst>
      <p:ext uri="{BB962C8B-B14F-4D97-AF65-F5344CB8AC3E}">
        <p14:creationId xmlns:p14="http://schemas.microsoft.com/office/powerpoint/2010/main" val="1833048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24</a:t>
            </a:fld>
            <a:endParaRPr lang="en-US" dirty="0"/>
          </a:p>
        </p:txBody>
      </p:sp>
    </p:spTree>
    <p:extLst>
      <p:ext uri="{BB962C8B-B14F-4D97-AF65-F5344CB8AC3E}">
        <p14:creationId xmlns:p14="http://schemas.microsoft.com/office/powerpoint/2010/main" val="137684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1B886-4D5C-1447-1713-6C26B1374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D2950-C8F3-B511-1B94-4F36F710020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A108120-7319-6E5D-CFB4-F145CD5E5A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312153-5239-F5D2-0775-83260A429AD6}"/>
              </a:ext>
            </a:extLst>
          </p:cNvPr>
          <p:cNvSpPr>
            <a:spLocks noGrp="1"/>
          </p:cNvSpPr>
          <p:nvPr>
            <p:ph type="sldNum" sz="quarter" idx="5"/>
          </p:nvPr>
        </p:nvSpPr>
        <p:spPr/>
        <p:txBody>
          <a:bodyPr/>
          <a:lstStyle/>
          <a:p>
            <a:fld id="{339D21CC-DD94-204E-93C8-E1AAF3084C8D}" type="slidenum">
              <a:rPr lang="en-US" smtClean="0"/>
              <a:t>25</a:t>
            </a:fld>
            <a:endParaRPr lang="en-US" dirty="0"/>
          </a:p>
        </p:txBody>
      </p:sp>
    </p:spTree>
    <p:extLst>
      <p:ext uri="{BB962C8B-B14F-4D97-AF65-F5344CB8AC3E}">
        <p14:creationId xmlns:p14="http://schemas.microsoft.com/office/powerpoint/2010/main" val="3557044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31</a:t>
            </a:fld>
            <a:endParaRPr lang="en-US" dirty="0"/>
          </a:p>
        </p:txBody>
      </p:sp>
    </p:spTree>
    <p:extLst>
      <p:ext uri="{BB962C8B-B14F-4D97-AF65-F5344CB8AC3E}">
        <p14:creationId xmlns:p14="http://schemas.microsoft.com/office/powerpoint/2010/main" val="286741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32</a:t>
            </a:fld>
            <a:endParaRPr lang="en-US" dirty="0"/>
          </a:p>
        </p:txBody>
      </p:sp>
    </p:spTree>
    <p:extLst>
      <p:ext uri="{BB962C8B-B14F-4D97-AF65-F5344CB8AC3E}">
        <p14:creationId xmlns:p14="http://schemas.microsoft.com/office/powerpoint/2010/main" val="156869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D21CC-DD94-204E-93C8-E1AAF3084C8D}" type="slidenum">
              <a:rPr lang="en-US" smtClean="0"/>
              <a:t>33</a:t>
            </a:fld>
            <a:endParaRPr lang="en-US" dirty="0"/>
          </a:p>
        </p:txBody>
      </p:sp>
    </p:spTree>
    <p:extLst>
      <p:ext uri="{BB962C8B-B14F-4D97-AF65-F5344CB8AC3E}">
        <p14:creationId xmlns:p14="http://schemas.microsoft.com/office/powerpoint/2010/main" val="119868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Federal Reimbursable program that is run in child care centers, family care home, adult day care center for older adults  or adults with disabilities, afterschool programs and emergency shelters. </a:t>
            </a:r>
          </a:p>
          <a:p>
            <a:endParaRPr lang="en-US"/>
          </a:p>
          <a:p>
            <a:r>
              <a:rPr lang="en-US"/>
              <a:t>The FBA runs afterschool programs in at-risk areas which translates as in areas lower income and higher amount of food insecurity like rural AK. </a:t>
            </a:r>
          </a:p>
          <a:p>
            <a:endParaRPr lang="en-US"/>
          </a:p>
          <a:p>
            <a:r>
              <a:rPr lang="en-US"/>
              <a:t>Open sites where any child can come on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Running 4 or 5 days a week</a:t>
            </a:r>
          </a:p>
          <a:p>
            <a:endParaRPr lang="en-US"/>
          </a:p>
          <a:p>
            <a:r>
              <a:rPr lang="en-US"/>
              <a:t>In past the FBA has had up to 5-10 sites on average but there has been a reduction of staff to run these program throughout AK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latin typeface="Calibri"/>
                <a:ea typeface="Calibri"/>
                <a:cs typeface="Calibri"/>
              </a:rPr>
              <a:t>NSLP established in 1946 by Truman </a:t>
            </a:r>
          </a:p>
          <a:p>
            <a:endParaRPr lang="en-US" dirty="0">
              <a:latin typeface="Calibri"/>
              <a:ea typeface="Calibri"/>
              <a:cs typeface="Calibri"/>
            </a:endParaRPr>
          </a:p>
          <a:p>
            <a:r>
              <a:rPr lang="en-US" dirty="0">
                <a:solidFill>
                  <a:srgbClr val="333333"/>
                </a:solidFill>
              </a:rPr>
              <a:t> The legislation came in response to claims that many American men had been rejected for World War II military service because of diet-related health problems</a:t>
            </a:r>
            <a:endParaRPr lang="en-US" dirty="0"/>
          </a:p>
        </p:txBody>
      </p:sp>
      <p:sp>
        <p:nvSpPr>
          <p:cNvPr id="4" name="Slide Number Placeholder 3"/>
          <p:cNvSpPr>
            <a:spLocks noGrp="1"/>
          </p:cNvSpPr>
          <p:nvPr>
            <p:ph type="sldNum" sz="quarter" idx="5"/>
          </p:nvPr>
        </p:nvSpPr>
        <p:spPr/>
        <p:txBody>
          <a:bodyPr/>
          <a:lstStyle/>
          <a:p>
            <a:fld id="{0A03BE8A-6C22-42F1-AFBD-0A085398AB88}" type="slidenum">
              <a:rPr lang="en-US" smtClean="0"/>
              <a:t>13</a:t>
            </a:fld>
            <a:endParaRPr lang="en-US"/>
          </a:p>
        </p:txBody>
      </p:sp>
    </p:spTree>
    <p:extLst>
      <p:ext uri="{BB962C8B-B14F-4D97-AF65-F5344CB8AC3E}">
        <p14:creationId xmlns:p14="http://schemas.microsoft.com/office/powerpoint/2010/main" val="384172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latin typeface="Calibri"/>
                <a:ea typeface="Calibri"/>
                <a:cs typeface="Calibri"/>
              </a:rPr>
              <a:t>Boys and Girls Clubs </a:t>
            </a:r>
            <a:endParaRPr lang="en-US" dirty="0"/>
          </a:p>
          <a:p>
            <a:endParaRPr lang="en-US" dirty="0">
              <a:latin typeface="Calibri"/>
              <a:ea typeface="Calibri"/>
              <a:cs typeface="Calibri"/>
            </a:endParaRPr>
          </a:p>
          <a:p>
            <a:r>
              <a:rPr lang="en-US" dirty="0">
                <a:latin typeface="Calibri"/>
                <a:ea typeface="Calibri"/>
                <a:cs typeface="Calibri"/>
              </a:rPr>
              <a:t>Kenai Community library</a:t>
            </a:r>
          </a:p>
          <a:p>
            <a:endParaRPr lang="en-US" dirty="0">
              <a:latin typeface="Calibri"/>
              <a:ea typeface="Calibri"/>
              <a:cs typeface="Calibri"/>
            </a:endParaRPr>
          </a:p>
          <a:p>
            <a:r>
              <a:rPr lang="en-US" dirty="0">
                <a:latin typeface="Calibri"/>
                <a:ea typeface="Calibri"/>
                <a:cs typeface="Calibri"/>
              </a:rPr>
              <a:t>Soldotna United Methodist Church</a:t>
            </a:r>
            <a:endParaRPr lang="en-US" dirty="0"/>
          </a:p>
          <a:p>
            <a:endParaRPr lang="en-US" dirty="0">
              <a:latin typeface="Calibri"/>
              <a:ea typeface="Calibri"/>
              <a:cs typeface="Calibri"/>
            </a:endParaRPr>
          </a:p>
          <a:p>
            <a:r>
              <a:rPr lang="en-US" dirty="0">
                <a:latin typeface="Calibri"/>
                <a:ea typeface="Calibri"/>
                <a:cs typeface="Calibri"/>
              </a:rPr>
              <a:t>Native entities- Mcgrath Native Village Council, Traditional Council of </a:t>
            </a:r>
            <a:r>
              <a:rPr lang="en-US" dirty="0" err="1">
                <a:latin typeface="Calibri"/>
                <a:ea typeface="Calibri"/>
                <a:cs typeface="Calibri"/>
              </a:rPr>
              <a:t>Togiak</a:t>
            </a:r>
            <a:r>
              <a:rPr lang="en-US" dirty="0">
                <a:latin typeface="Calibri"/>
                <a:ea typeface="Calibri"/>
                <a:cs typeface="Calibri"/>
              </a:rPr>
              <a:t>, Grayling</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A03BE8A-6C22-42F1-AFBD-0A085398AB88}" type="slidenum">
              <a:rPr lang="en-US" smtClean="0"/>
              <a:t>14</a:t>
            </a:fld>
            <a:endParaRPr lang="en-US"/>
          </a:p>
        </p:txBody>
      </p:sp>
    </p:spTree>
    <p:extLst>
      <p:ext uri="{BB962C8B-B14F-4D97-AF65-F5344CB8AC3E}">
        <p14:creationId xmlns:p14="http://schemas.microsoft.com/office/powerpoint/2010/main" val="3105541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Calibri"/>
            </a:endParaRPr>
          </a:p>
          <a:p>
            <a:r>
              <a:rPr lang="en-US" dirty="0">
                <a:ea typeface="Calibri"/>
                <a:cs typeface="Calibri"/>
              </a:rPr>
              <a:t>All meals meet FDA requirements</a:t>
            </a:r>
          </a:p>
          <a:p>
            <a:endParaRPr lang="en-US" dirty="0">
              <a:ea typeface="Calibri"/>
              <a:cs typeface="Calibri"/>
            </a:endParaRPr>
          </a:p>
          <a:p>
            <a:r>
              <a:rPr lang="en-US" dirty="0">
                <a:ea typeface="Calibri"/>
                <a:cs typeface="Calibri"/>
              </a:rPr>
              <a:t>Moving towards accommodating diets that are different than the rest of the country</a:t>
            </a:r>
            <a:endParaRPr lang="en-US">
              <a:ea typeface="Calibri"/>
              <a:cs typeface="Calibri"/>
            </a:endParaRPr>
          </a:p>
        </p:txBody>
      </p:sp>
      <p:sp>
        <p:nvSpPr>
          <p:cNvPr id="4" name="Slide Number Placeholder 3"/>
          <p:cNvSpPr>
            <a:spLocks noGrp="1"/>
          </p:cNvSpPr>
          <p:nvPr>
            <p:ph type="sldNum" sz="quarter" idx="5"/>
          </p:nvPr>
        </p:nvSpPr>
        <p:spPr/>
        <p:txBody>
          <a:bodyPr/>
          <a:lstStyle/>
          <a:p>
            <a:fld id="{D2D76E09-41B7-FE4E-B099-04DFD58B8CF1}" type="slidenum">
              <a:rPr lang="en-US" smtClean="0"/>
              <a:t>15</a:t>
            </a:fld>
            <a:endParaRPr lang="en-US"/>
          </a:p>
        </p:txBody>
      </p:sp>
    </p:spTree>
    <p:extLst>
      <p:ext uri="{BB962C8B-B14F-4D97-AF65-F5344CB8AC3E}">
        <p14:creationId xmlns:p14="http://schemas.microsoft.com/office/powerpoint/2010/main" val="3324167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Favorites-PB&amp;J, </a:t>
            </a:r>
            <a:r>
              <a:rPr lang="en-US" dirty="0" err="1"/>
              <a:t>bbq</a:t>
            </a:r>
            <a:r>
              <a:rPr lang="en-US" dirty="0"/>
              <a:t> chicken bites, pepperoni pizza meal</a:t>
            </a:r>
          </a:p>
          <a:p>
            <a:endParaRPr lang="en-US" dirty="0"/>
          </a:p>
          <a:p>
            <a:r>
              <a:rPr lang="en-US" dirty="0"/>
              <a:t>Not so much.... Buffalo chicken salad, bean dip, nut free dippers, "anything spicy"-from our partner in Bethel</a:t>
            </a:r>
          </a:p>
          <a:p>
            <a:endParaRPr lang="en-US" dirty="0"/>
          </a:p>
          <a:p>
            <a:r>
              <a:rPr lang="en-US" dirty="0"/>
              <a:t>Milk can be hit or miss. Lactose intolerance is high in rural Alaska according to some partners.</a:t>
            </a:r>
            <a:endParaRPr lang="en-US"/>
          </a:p>
        </p:txBody>
      </p:sp>
      <p:sp>
        <p:nvSpPr>
          <p:cNvPr id="4" name="Slide Number Placeholder 3"/>
          <p:cNvSpPr>
            <a:spLocks noGrp="1"/>
          </p:cNvSpPr>
          <p:nvPr>
            <p:ph type="sldNum" sz="quarter" idx="5"/>
          </p:nvPr>
        </p:nvSpPr>
        <p:spPr/>
        <p:txBody>
          <a:bodyPr/>
          <a:lstStyle/>
          <a:p>
            <a:fld id="{D2D76E09-41B7-FE4E-B099-04DFD58B8CF1}" type="slidenum">
              <a:rPr lang="en-US" smtClean="0"/>
              <a:t>16</a:t>
            </a:fld>
            <a:endParaRPr lang="en-US"/>
          </a:p>
        </p:txBody>
      </p:sp>
    </p:spTree>
    <p:extLst>
      <p:ext uri="{BB962C8B-B14F-4D97-AF65-F5344CB8AC3E}">
        <p14:creationId xmlns:p14="http://schemas.microsoft.com/office/powerpoint/2010/main" val="283455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latin typeface="Calibri"/>
                <a:ea typeface="Calibri"/>
                <a:cs typeface="Calibri"/>
              </a:rPr>
              <a:t>FBA only works with open sites for SFSP</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A03BE8A-6C22-42F1-AFBD-0A085398AB88}" type="slidenum">
              <a:rPr lang="en-US" smtClean="0"/>
              <a:t>18</a:t>
            </a:fld>
            <a:endParaRPr lang="en-US"/>
          </a:p>
        </p:txBody>
      </p:sp>
    </p:spTree>
    <p:extLst>
      <p:ext uri="{BB962C8B-B14F-4D97-AF65-F5344CB8AC3E}">
        <p14:creationId xmlns:p14="http://schemas.microsoft.com/office/powerpoint/2010/main" val="294818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latin typeface="Calibri"/>
                <a:ea typeface="Calibri"/>
                <a:cs typeface="Calibri"/>
              </a:rPr>
              <a:t>Any meals outside of these parameters FBA cannot claim</a:t>
            </a:r>
          </a:p>
        </p:txBody>
      </p:sp>
      <p:sp>
        <p:nvSpPr>
          <p:cNvPr id="4" name="Slide Number Placeholder 3"/>
          <p:cNvSpPr>
            <a:spLocks noGrp="1"/>
          </p:cNvSpPr>
          <p:nvPr>
            <p:ph type="sldNum" sz="quarter" idx="5"/>
          </p:nvPr>
        </p:nvSpPr>
        <p:spPr/>
        <p:txBody>
          <a:bodyPr/>
          <a:lstStyle/>
          <a:p>
            <a:fld id="{0A03BE8A-6C22-42F1-AFBD-0A085398AB88}" type="slidenum">
              <a:rPr lang="en-US" smtClean="0"/>
              <a:t>19</a:t>
            </a:fld>
            <a:endParaRPr lang="en-US"/>
          </a:p>
        </p:txBody>
      </p:sp>
    </p:spTree>
    <p:extLst>
      <p:ext uri="{BB962C8B-B14F-4D97-AF65-F5344CB8AC3E}">
        <p14:creationId xmlns:p14="http://schemas.microsoft.com/office/powerpoint/2010/main" val="415722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2.svg"/><Relationship Id="rId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4A24E8-C109-4F3A-CEE5-84689AA13B22}"/>
              </a:ext>
            </a:extLst>
          </p:cNvPr>
          <p:cNvPicPr>
            <a:picLocks noChangeAspect="1"/>
          </p:cNvPicPr>
          <p:nvPr userDrawn="1"/>
        </p:nvPicPr>
        <p:blipFill>
          <a:blip r:embed="rId2">
            <a:extLst>
              <a:ext uri="{96DAC541-7B7A-43D3-8B79-37D633B846F1}">
                <asvg:svgBlip xmlns:asvg="http://schemas.microsoft.com/office/drawing/2016/SVG/main" r:embed="rId3"/>
              </a:ext>
            </a:extLst>
          </a:blip>
          <a:srcRect r="70949" b="27959"/>
          <a:stretch>
            <a:fillRect/>
          </a:stretch>
        </p:blipFill>
        <p:spPr>
          <a:xfrm>
            <a:off x="14745897" y="2245133"/>
            <a:ext cx="3542193" cy="8041869"/>
          </a:xfrm>
          <a:custGeom>
            <a:avLst/>
            <a:gdLst>
              <a:gd name="connsiteX0" fmla="*/ 0 w 2361462"/>
              <a:gd name="connsiteY0" fmla="*/ 0 h 5361246"/>
              <a:gd name="connsiteX1" fmla="*/ 2361462 w 2361462"/>
              <a:gd name="connsiteY1" fmla="*/ 0 h 5361246"/>
              <a:gd name="connsiteX2" fmla="*/ 2361462 w 2361462"/>
              <a:gd name="connsiteY2" fmla="*/ 5361246 h 5361246"/>
              <a:gd name="connsiteX3" fmla="*/ 0 w 2361462"/>
              <a:gd name="connsiteY3" fmla="*/ 5361246 h 5361246"/>
            </a:gdLst>
            <a:ahLst/>
            <a:cxnLst>
              <a:cxn ang="0">
                <a:pos x="connsiteX0" y="connsiteY0"/>
              </a:cxn>
              <a:cxn ang="0">
                <a:pos x="connsiteX1" y="connsiteY1"/>
              </a:cxn>
              <a:cxn ang="0">
                <a:pos x="connsiteX2" y="connsiteY2"/>
              </a:cxn>
              <a:cxn ang="0">
                <a:pos x="connsiteX3" y="connsiteY3"/>
              </a:cxn>
            </a:cxnLst>
            <a:rect l="l" t="t" r="r" b="b"/>
            <a:pathLst>
              <a:path w="2361462" h="5361246">
                <a:moveTo>
                  <a:pt x="0" y="0"/>
                </a:moveTo>
                <a:lnTo>
                  <a:pt x="2361462" y="0"/>
                </a:lnTo>
                <a:lnTo>
                  <a:pt x="2361462" y="5361246"/>
                </a:lnTo>
                <a:lnTo>
                  <a:pt x="0" y="5361246"/>
                </a:lnTo>
                <a:close/>
              </a:path>
            </a:pathLst>
          </a:custGeom>
        </p:spPr>
      </p:pic>
      <p:pic>
        <p:nvPicPr>
          <p:cNvPr id="10" name="Graphic 9">
            <a:extLst>
              <a:ext uri="{FF2B5EF4-FFF2-40B4-BE49-F238E27FC236}">
                <a16:creationId xmlns:a16="http://schemas.microsoft.com/office/drawing/2014/main" id="{69497D1C-2169-2658-B8BB-0495216A4BA3}"/>
              </a:ext>
            </a:extLst>
          </p:cNvPr>
          <p:cNvPicPr>
            <a:picLocks noChangeAspect="1"/>
          </p:cNvPicPr>
          <p:nvPr userDrawn="1"/>
        </p:nvPicPr>
        <p:blipFill>
          <a:blip r:embed="rId4">
            <a:extLst>
              <a:ext uri="{96DAC541-7B7A-43D3-8B79-37D633B846F1}">
                <asvg:svgBlip xmlns:asvg="http://schemas.microsoft.com/office/drawing/2016/SVG/main" r:embed="rId5"/>
              </a:ext>
            </a:extLst>
          </a:blip>
          <a:srcRect r="80421" b="19612"/>
          <a:stretch>
            <a:fillRect/>
          </a:stretch>
        </p:blipFill>
        <p:spPr>
          <a:xfrm>
            <a:off x="15528951" y="3054705"/>
            <a:ext cx="2759049" cy="7232295"/>
          </a:xfrm>
          <a:custGeom>
            <a:avLst/>
            <a:gdLst>
              <a:gd name="connsiteX0" fmla="*/ 0 w 1777810"/>
              <a:gd name="connsiteY0" fmla="*/ 0 h 4821530"/>
              <a:gd name="connsiteX1" fmla="*/ 1777810 w 1777810"/>
              <a:gd name="connsiteY1" fmla="*/ 0 h 4821530"/>
              <a:gd name="connsiteX2" fmla="*/ 1777810 w 1777810"/>
              <a:gd name="connsiteY2" fmla="*/ 4821530 h 4821530"/>
              <a:gd name="connsiteX3" fmla="*/ 0 w 1777810"/>
              <a:gd name="connsiteY3" fmla="*/ 4821530 h 4821530"/>
            </a:gdLst>
            <a:ahLst/>
            <a:cxnLst>
              <a:cxn ang="0">
                <a:pos x="connsiteX0" y="connsiteY0"/>
              </a:cxn>
              <a:cxn ang="0">
                <a:pos x="connsiteX1" y="connsiteY1"/>
              </a:cxn>
              <a:cxn ang="0">
                <a:pos x="connsiteX2" y="connsiteY2"/>
              </a:cxn>
              <a:cxn ang="0">
                <a:pos x="connsiteX3" y="connsiteY3"/>
              </a:cxn>
            </a:cxnLst>
            <a:rect l="l" t="t" r="r" b="b"/>
            <a:pathLst>
              <a:path w="1777810" h="4821530">
                <a:moveTo>
                  <a:pt x="0" y="0"/>
                </a:moveTo>
                <a:lnTo>
                  <a:pt x="1777810" y="0"/>
                </a:lnTo>
                <a:lnTo>
                  <a:pt x="1777810" y="4821530"/>
                </a:lnTo>
                <a:lnTo>
                  <a:pt x="0" y="4821530"/>
                </a:lnTo>
                <a:close/>
              </a:path>
            </a:pathLst>
          </a:custGeom>
        </p:spPr>
      </p:pic>
      <p:pic>
        <p:nvPicPr>
          <p:cNvPr id="12" name="Graphic 11">
            <a:extLst>
              <a:ext uri="{FF2B5EF4-FFF2-40B4-BE49-F238E27FC236}">
                <a16:creationId xmlns:a16="http://schemas.microsoft.com/office/drawing/2014/main" id="{CA85067D-406E-8FBD-CAD7-FC3FEDE4100F}"/>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2" y="7375861"/>
            <a:ext cx="18288090" cy="783056"/>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pic>
        <p:nvPicPr>
          <p:cNvPr id="14" name="Graphic 13">
            <a:extLst>
              <a:ext uri="{FF2B5EF4-FFF2-40B4-BE49-F238E27FC236}">
                <a16:creationId xmlns:a16="http://schemas.microsoft.com/office/drawing/2014/main" id="{CCC84229-A616-7DBF-80DE-339B893E9C39}"/>
              </a:ext>
            </a:extLst>
          </p:cNvPr>
          <p:cNvPicPr>
            <a:picLocks noChangeAspect="1"/>
          </p:cNvPicPr>
          <p:nvPr userDrawn="1"/>
        </p:nvPicPr>
        <p:blipFill>
          <a:blip r:embed="rId8">
            <a:extLst>
              <a:ext uri="{96DAC541-7B7A-43D3-8B79-37D633B846F1}">
                <asvg:svgBlip xmlns:asvg="http://schemas.microsoft.com/office/drawing/2016/SVG/main" r:embed="rId9"/>
              </a:ext>
            </a:extLst>
          </a:blip>
          <a:srcRect l="6010" t="41466"/>
          <a:stretch>
            <a:fillRect/>
          </a:stretch>
        </p:blipFill>
        <p:spPr>
          <a:xfrm>
            <a:off x="4" y="4"/>
            <a:ext cx="5651147" cy="1514729"/>
          </a:xfrm>
          <a:custGeom>
            <a:avLst/>
            <a:gdLst>
              <a:gd name="connsiteX0" fmla="*/ 0 w 3767431"/>
              <a:gd name="connsiteY0" fmla="*/ 0 h 1009819"/>
              <a:gd name="connsiteX1" fmla="*/ 3767431 w 3767431"/>
              <a:gd name="connsiteY1" fmla="*/ 0 h 1009819"/>
              <a:gd name="connsiteX2" fmla="*/ 3767431 w 3767431"/>
              <a:gd name="connsiteY2" fmla="*/ 1009819 h 1009819"/>
              <a:gd name="connsiteX3" fmla="*/ 0 w 3767431"/>
              <a:gd name="connsiteY3" fmla="*/ 1009819 h 1009819"/>
            </a:gdLst>
            <a:ahLst/>
            <a:cxnLst>
              <a:cxn ang="0">
                <a:pos x="connsiteX0" y="connsiteY0"/>
              </a:cxn>
              <a:cxn ang="0">
                <a:pos x="connsiteX1" y="connsiteY1"/>
              </a:cxn>
              <a:cxn ang="0">
                <a:pos x="connsiteX2" y="connsiteY2"/>
              </a:cxn>
              <a:cxn ang="0">
                <a:pos x="connsiteX3" y="connsiteY3"/>
              </a:cxn>
            </a:cxnLst>
            <a:rect l="l" t="t" r="r" b="b"/>
            <a:pathLst>
              <a:path w="3767431" h="1009819">
                <a:moveTo>
                  <a:pt x="0" y="0"/>
                </a:moveTo>
                <a:lnTo>
                  <a:pt x="3767431" y="0"/>
                </a:lnTo>
                <a:lnTo>
                  <a:pt x="3767431" y="1009819"/>
                </a:lnTo>
                <a:lnTo>
                  <a:pt x="0" y="1009819"/>
                </a:lnTo>
                <a:close/>
              </a:path>
            </a:pathLst>
          </a:custGeom>
        </p:spPr>
      </p:pic>
      <p:pic>
        <p:nvPicPr>
          <p:cNvPr id="16" name="Graphic 15">
            <a:extLst>
              <a:ext uri="{FF2B5EF4-FFF2-40B4-BE49-F238E27FC236}">
                <a16:creationId xmlns:a16="http://schemas.microsoft.com/office/drawing/2014/main" id="{AFF238C4-81CD-3A8B-6CD4-36EC3C74A82E}"/>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2" y="8385629"/>
            <a:ext cx="18288090" cy="783056"/>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sp>
        <p:nvSpPr>
          <p:cNvPr id="18" name="Oval 17">
            <a:extLst>
              <a:ext uri="{FF2B5EF4-FFF2-40B4-BE49-F238E27FC236}">
                <a16:creationId xmlns:a16="http://schemas.microsoft.com/office/drawing/2014/main" id="{63E3A363-145F-206F-266C-B9E2B0FAB7DD}"/>
              </a:ext>
            </a:extLst>
          </p:cNvPr>
          <p:cNvSpPr/>
          <p:nvPr userDrawn="1"/>
        </p:nvSpPr>
        <p:spPr>
          <a:xfrm>
            <a:off x="13875898" y="707408"/>
            <a:ext cx="3235646" cy="3235646"/>
          </a:xfrm>
          <a:prstGeom prst="ellipse">
            <a:avLst/>
          </a:prstGeom>
          <a:solidFill>
            <a:schemeClr val="accent4">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accent4"/>
              </a:solidFill>
            </a:endParaRPr>
          </a:p>
        </p:txBody>
      </p:sp>
      <p:sp>
        <p:nvSpPr>
          <p:cNvPr id="20" name="Oval 19">
            <a:extLst>
              <a:ext uri="{FF2B5EF4-FFF2-40B4-BE49-F238E27FC236}">
                <a16:creationId xmlns:a16="http://schemas.microsoft.com/office/drawing/2014/main" id="{3DE02E05-595A-16CF-6266-62538DFC16D0}"/>
              </a:ext>
            </a:extLst>
          </p:cNvPr>
          <p:cNvSpPr/>
          <p:nvPr userDrawn="1"/>
        </p:nvSpPr>
        <p:spPr>
          <a:xfrm>
            <a:off x="11910428" y="7477703"/>
            <a:ext cx="564869" cy="564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2" name="Oval 21">
            <a:extLst>
              <a:ext uri="{FF2B5EF4-FFF2-40B4-BE49-F238E27FC236}">
                <a16:creationId xmlns:a16="http://schemas.microsoft.com/office/drawing/2014/main" id="{3D85649E-04BD-5186-BD79-8AA93DD3249B}"/>
              </a:ext>
            </a:extLst>
          </p:cNvPr>
          <p:cNvSpPr/>
          <p:nvPr userDrawn="1"/>
        </p:nvSpPr>
        <p:spPr>
          <a:xfrm>
            <a:off x="11910428" y="8518925"/>
            <a:ext cx="564869" cy="564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4" name="Oval 23">
            <a:extLst>
              <a:ext uri="{FF2B5EF4-FFF2-40B4-BE49-F238E27FC236}">
                <a16:creationId xmlns:a16="http://schemas.microsoft.com/office/drawing/2014/main" id="{253DCF60-4DBD-60A8-147B-E448AF1810D5}"/>
              </a:ext>
            </a:extLst>
          </p:cNvPr>
          <p:cNvSpPr/>
          <p:nvPr userDrawn="1"/>
        </p:nvSpPr>
        <p:spPr>
          <a:xfrm>
            <a:off x="4395775" y="370252"/>
            <a:ext cx="564869" cy="564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669CAD9A-42EA-5081-7FB2-7E583DDE19E7}"/>
              </a:ext>
            </a:extLst>
          </p:cNvPr>
          <p:cNvSpPr>
            <a:spLocks noGrp="1"/>
          </p:cNvSpPr>
          <p:nvPr>
            <p:ph type="ctrTitle"/>
          </p:nvPr>
        </p:nvSpPr>
        <p:spPr>
          <a:xfrm>
            <a:off x="4087368" y="3538728"/>
            <a:ext cx="9793224" cy="2825496"/>
          </a:xfrm>
        </p:spPr>
        <p:txBody>
          <a:bodyPr anchor="t">
            <a:noAutofit/>
          </a:bodyPr>
          <a:lstStyle>
            <a:lvl1pPr algn="l">
              <a:defRPr sz="88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B3C71F-CB44-ACA0-AF0E-CD2A4DA71F09}"/>
              </a:ext>
            </a:extLst>
          </p:cNvPr>
          <p:cNvSpPr>
            <a:spLocks noGrp="1"/>
          </p:cNvSpPr>
          <p:nvPr>
            <p:ph type="subTitle" idx="1"/>
          </p:nvPr>
        </p:nvSpPr>
        <p:spPr>
          <a:xfrm>
            <a:off x="4087368" y="2921508"/>
            <a:ext cx="8915400" cy="617220"/>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pic>
        <p:nvPicPr>
          <p:cNvPr id="26" name="Graphic 25">
            <a:extLst>
              <a:ext uri="{FF2B5EF4-FFF2-40B4-BE49-F238E27FC236}">
                <a16:creationId xmlns:a16="http://schemas.microsoft.com/office/drawing/2014/main" id="{0FD1BB09-A7ED-BA2F-D5C0-000FA9FC246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3498771">
            <a:off x="1858268" y="3194660"/>
            <a:ext cx="2252019" cy="2252019"/>
          </a:xfrm>
          <a:prstGeom prst="rect">
            <a:avLst/>
          </a:prstGeom>
        </p:spPr>
      </p:pic>
    </p:spTree>
    <p:extLst>
      <p:ext uri="{BB962C8B-B14F-4D97-AF65-F5344CB8AC3E}">
        <p14:creationId xmlns:p14="http://schemas.microsoft.com/office/powerpoint/2010/main" val="3714755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a:xfrm>
            <a:off x="905256" y="658368"/>
            <a:ext cx="13143369" cy="1988820"/>
          </a:xfrm>
        </p:spPr>
        <p:txBody>
          <a:bodyPr/>
          <a:lstStyle>
            <a:lvl1pPr>
              <a:defRPr sz="9900"/>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A8596636-128C-4D64-E63E-16619F5CDF2C}"/>
              </a:ext>
            </a:extLst>
          </p:cNvPr>
          <p:cNvSpPr>
            <a:spLocks noGrp="1"/>
          </p:cNvSpPr>
          <p:nvPr>
            <p:ph type="body" sz="quarter" idx="13"/>
          </p:nvPr>
        </p:nvSpPr>
        <p:spPr>
          <a:xfrm>
            <a:off x="0" y="2839212"/>
            <a:ext cx="12989052" cy="1124712"/>
          </a:xfrm>
          <a:solidFill>
            <a:schemeClr val="accent1">
              <a:lumMod val="75000"/>
            </a:schemeClr>
          </a:solidFill>
        </p:spPr>
        <p:txBody>
          <a:bodyPr lIns="713232" anchor="ctr">
            <a:noAutofit/>
          </a:bodyPr>
          <a:lstStyle>
            <a:lvl1pPr marL="0" indent="0">
              <a:buNone/>
              <a:defRPr sz="6000">
                <a:solidFill>
                  <a:schemeClr val="bg2"/>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D5E065C5-B7CB-9146-3A7C-A6F39CA9B231}"/>
              </a:ext>
            </a:extLst>
          </p:cNvPr>
          <p:cNvSpPr>
            <a:spLocks noGrp="1"/>
          </p:cNvSpPr>
          <p:nvPr>
            <p:ph type="body" sz="quarter" idx="18" hasCustomPrompt="1"/>
          </p:nvPr>
        </p:nvSpPr>
        <p:spPr>
          <a:xfrm>
            <a:off x="12275820" y="2688336"/>
            <a:ext cx="1440180" cy="1440180"/>
          </a:xfrm>
          <a:prstGeom prst="ellipse">
            <a:avLst/>
          </a:prstGeom>
          <a:solidFill>
            <a:schemeClr val="accent1">
              <a:lumMod val="75000"/>
            </a:schemeClr>
          </a:solidFill>
          <a:ln w="63500">
            <a:solidFill>
              <a:schemeClr val="bg2"/>
            </a:solidFill>
          </a:ln>
        </p:spPr>
        <p:txBody>
          <a:bodyPr lIns="0" tIns="0" rIns="0" bIns="0" anchor="ctr">
            <a:noAutofit/>
          </a:bodyPr>
          <a:lstStyle>
            <a:lvl1pPr marL="0" indent="0" algn="ctr">
              <a:buNone/>
              <a:defRPr sz="6000">
                <a:solidFill>
                  <a:schemeClr val="bg2"/>
                </a:solidFill>
              </a:defRPr>
            </a:lvl1pPr>
          </a:lstStyle>
          <a:p>
            <a:pPr lvl="0"/>
            <a:r>
              <a:rPr lang="en-US" dirty="0"/>
              <a:t>00</a:t>
            </a:r>
          </a:p>
        </p:txBody>
      </p:sp>
      <p:sp>
        <p:nvSpPr>
          <p:cNvPr id="9" name="Text Placeholder 7">
            <a:extLst>
              <a:ext uri="{FF2B5EF4-FFF2-40B4-BE49-F238E27FC236}">
                <a16:creationId xmlns:a16="http://schemas.microsoft.com/office/drawing/2014/main" id="{BD0306DB-B174-37A8-719D-C89F9EE1189F}"/>
              </a:ext>
            </a:extLst>
          </p:cNvPr>
          <p:cNvSpPr>
            <a:spLocks noGrp="1"/>
          </p:cNvSpPr>
          <p:nvPr>
            <p:ph type="body" sz="quarter" idx="14"/>
          </p:nvPr>
        </p:nvSpPr>
        <p:spPr>
          <a:xfrm>
            <a:off x="0" y="4337685"/>
            <a:ext cx="12989052" cy="1124712"/>
          </a:xfrm>
          <a:solidFill>
            <a:schemeClr val="accent2">
              <a:lumMod val="75000"/>
            </a:schemeClr>
          </a:solidFill>
        </p:spPr>
        <p:txBody>
          <a:bodyPr lIns="713232" anchor="ctr">
            <a:noAutofit/>
          </a:bodyPr>
          <a:lstStyle>
            <a:lvl1pPr marL="0" indent="0">
              <a:buNone/>
              <a:defRPr sz="6000">
                <a:solidFill>
                  <a:schemeClr val="bg2"/>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80DBC95-A30E-E3C3-6A02-0DE7F6995B64}"/>
              </a:ext>
            </a:extLst>
          </p:cNvPr>
          <p:cNvSpPr>
            <a:spLocks noGrp="1"/>
          </p:cNvSpPr>
          <p:nvPr>
            <p:ph type="body" sz="quarter" idx="19" hasCustomPrompt="1"/>
          </p:nvPr>
        </p:nvSpPr>
        <p:spPr>
          <a:xfrm>
            <a:off x="12275820" y="4176522"/>
            <a:ext cx="1440180" cy="1440180"/>
          </a:xfrm>
          <a:prstGeom prst="ellipse">
            <a:avLst/>
          </a:prstGeom>
          <a:solidFill>
            <a:schemeClr val="accent2">
              <a:lumMod val="75000"/>
            </a:schemeClr>
          </a:solidFill>
          <a:ln w="63500">
            <a:solidFill>
              <a:schemeClr val="bg2"/>
            </a:solidFill>
          </a:ln>
        </p:spPr>
        <p:txBody>
          <a:bodyPr lIns="0" tIns="0" rIns="0" bIns="0" anchor="ctr">
            <a:noAutofit/>
          </a:bodyPr>
          <a:lstStyle>
            <a:lvl1pPr marL="0" indent="0" algn="ctr">
              <a:buNone/>
              <a:defRPr sz="6000">
                <a:solidFill>
                  <a:schemeClr val="bg2"/>
                </a:solidFill>
              </a:defRPr>
            </a:lvl1pPr>
          </a:lstStyle>
          <a:p>
            <a:pPr lvl="0"/>
            <a:r>
              <a:rPr lang="en-US" dirty="0"/>
              <a:t>00</a:t>
            </a:r>
          </a:p>
        </p:txBody>
      </p:sp>
      <p:sp>
        <p:nvSpPr>
          <p:cNvPr id="10" name="Text Placeholder 7">
            <a:extLst>
              <a:ext uri="{FF2B5EF4-FFF2-40B4-BE49-F238E27FC236}">
                <a16:creationId xmlns:a16="http://schemas.microsoft.com/office/drawing/2014/main" id="{CFF0762B-1AD3-943D-F4CC-9D5CF5740539}"/>
              </a:ext>
            </a:extLst>
          </p:cNvPr>
          <p:cNvSpPr>
            <a:spLocks noGrp="1"/>
          </p:cNvSpPr>
          <p:nvPr>
            <p:ph type="body" sz="quarter" idx="15"/>
          </p:nvPr>
        </p:nvSpPr>
        <p:spPr>
          <a:xfrm>
            <a:off x="0" y="5836158"/>
            <a:ext cx="12989052" cy="1124712"/>
          </a:xfrm>
          <a:solidFill>
            <a:schemeClr val="accent4">
              <a:lumMod val="75000"/>
            </a:schemeClr>
          </a:solidFill>
        </p:spPr>
        <p:txBody>
          <a:bodyPr lIns="713232" anchor="ctr">
            <a:noAutofit/>
          </a:bodyPr>
          <a:lstStyle>
            <a:lvl1pPr marL="0" indent="0">
              <a:buNone/>
              <a:defRPr sz="6000">
                <a:solidFill>
                  <a:schemeClr val="bg2"/>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51060427-2619-E83D-D977-65854C7AA35B}"/>
              </a:ext>
            </a:extLst>
          </p:cNvPr>
          <p:cNvSpPr>
            <a:spLocks noGrp="1"/>
          </p:cNvSpPr>
          <p:nvPr>
            <p:ph type="body" sz="quarter" idx="20" hasCustomPrompt="1"/>
          </p:nvPr>
        </p:nvSpPr>
        <p:spPr>
          <a:xfrm>
            <a:off x="12275820" y="5664708"/>
            <a:ext cx="1440180" cy="1440180"/>
          </a:xfrm>
          <a:prstGeom prst="ellipse">
            <a:avLst/>
          </a:prstGeom>
          <a:solidFill>
            <a:schemeClr val="accent4">
              <a:lumMod val="75000"/>
            </a:schemeClr>
          </a:solidFill>
          <a:ln w="63500">
            <a:solidFill>
              <a:schemeClr val="bg2"/>
            </a:solidFill>
          </a:ln>
        </p:spPr>
        <p:txBody>
          <a:bodyPr lIns="0" tIns="0" rIns="0" bIns="0" anchor="ctr">
            <a:noAutofit/>
          </a:bodyPr>
          <a:lstStyle>
            <a:lvl1pPr marL="0" indent="0" algn="ctr">
              <a:buNone/>
              <a:defRPr sz="6000">
                <a:solidFill>
                  <a:schemeClr val="bg2"/>
                </a:solidFill>
              </a:defRPr>
            </a:lvl1pPr>
          </a:lstStyle>
          <a:p>
            <a:pPr lvl="0"/>
            <a:r>
              <a:rPr lang="en-US" dirty="0"/>
              <a:t>00</a:t>
            </a:r>
          </a:p>
        </p:txBody>
      </p:sp>
      <p:sp>
        <p:nvSpPr>
          <p:cNvPr id="11" name="Text Placeholder 7">
            <a:extLst>
              <a:ext uri="{FF2B5EF4-FFF2-40B4-BE49-F238E27FC236}">
                <a16:creationId xmlns:a16="http://schemas.microsoft.com/office/drawing/2014/main" id="{8B28E366-646A-5633-0E0C-1BB99B27FDDB}"/>
              </a:ext>
            </a:extLst>
          </p:cNvPr>
          <p:cNvSpPr>
            <a:spLocks noGrp="1"/>
          </p:cNvSpPr>
          <p:nvPr>
            <p:ph type="body" sz="quarter" idx="16"/>
          </p:nvPr>
        </p:nvSpPr>
        <p:spPr>
          <a:xfrm>
            <a:off x="0" y="7334631"/>
            <a:ext cx="12989052" cy="1124712"/>
          </a:xfrm>
          <a:solidFill>
            <a:schemeClr val="tx1">
              <a:lumMod val="90000"/>
              <a:lumOff val="10000"/>
            </a:schemeClr>
          </a:solidFill>
        </p:spPr>
        <p:txBody>
          <a:bodyPr lIns="713232" anchor="ctr">
            <a:noAutofit/>
          </a:bodyPr>
          <a:lstStyle>
            <a:lvl1pPr marL="0" indent="0">
              <a:buNone/>
              <a:defRPr sz="6000">
                <a:solidFill>
                  <a:schemeClr val="bg2"/>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2A38A746-8D71-1D08-BD7B-347D1E598542}"/>
              </a:ext>
            </a:extLst>
          </p:cNvPr>
          <p:cNvSpPr>
            <a:spLocks noGrp="1"/>
          </p:cNvSpPr>
          <p:nvPr>
            <p:ph type="body" sz="quarter" idx="21" hasCustomPrompt="1"/>
          </p:nvPr>
        </p:nvSpPr>
        <p:spPr>
          <a:xfrm>
            <a:off x="12275820" y="7152894"/>
            <a:ext cx="1440180" cy="1440180"/>
          </a:xfrm>
          <a:prstGeom prst="ellipse">
            <a:avLst/>
          </a:prstGeom>
          <a:solidFill>
            <a:schemeClr val="tx2"/>
          </a:solidFill>
          <a:ln w="63500">
            <a:solidFill>
              <a:schemeClr val="bg2"/>
            </a:solidFill>
          </a:ln>
        </p:spPr>
        <p:txBody>
          <a:bodyPr lIns="0" tIns="0" rIns="0" bIns="0" anchor="ctr">
            <a:noAutofit/>
          </a:bodyPr>
          <a:lstStyle>
            <a:lvl1pPr marL="0" indent="0" algn="ctr">
              <a:buNone/>
              <a:defRPr sz="6000">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CB500DDB-4549-EAE1-1AA8-DBD382D2B9AB}"/>
              </a:ext>
            </a:extLst>
          </p:cNvPr>
          <p:cNvSpPr>
            <a:spLocks noGrp="1"/>
          </p:cNvSpPr>
          <p:nvPr>
            <p:ph type="body" sz="quarter" idx="17"/>
          </p:nvPr>
        </p:nvSpPr>
        <p:spPr>
          <a:xfrm>
            <a:off x="0" y="8833104"/>
            <a:ext cx="12989052" cy="1124712"/>
          </a:xfrm>
          <a:solidFill>
            <a:schemeClr val="accent3">
              <a:lumMod val="75000"/>
            </a:schemeClr>
          </a:solidFill>
        </p:spPr>
        <p:txBody>
          <a:bodyPr lIns="713232" anchor="ctr">
            <a:noAutofit/>
          </a:bodyPr>
          <a:lstStyle>
            <a:lvl1pPr marL="0" indent="0">
              <a:buNone/>
              <a:defRPr sz="6000">
                <a:solidFill>
                  <a:schemeClr val="bg2"/>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EC619F49-49DD-DF7B-37A0-6104FF3C2B30}"/>
              </a:ext>
            </a:extLst>
          </p:cNvPr>
          <p:cNvSpPr>
            <a:spLocks noGrp="1"/>
          </p:cNvSpPr>
          <p:nvPr>
            <p:ph type="body" sz="quarter" idx="22" hasCustomPrompt="1"/>
          </p:nvPr>
        </p:nvSpPr>
        <p:spPr>
          <a:xfrm>
            <a:off x="12275820" y="8641080"/>
            <a:ext cx="1440180" cy="1440180"/>
          </a:xfrm>
          <a:prstGeom prst="ellipse">
            <a:avLst/>
          </a:prstGeom>
          <a:solidFill>
            <a:schemeClr val="accent3">
              <a:lumMod val="75000"/>
            </a:schemeClr>
          </a:solidFill>
          <a:ln w="63500">
            <a:solidFill>
              <a:schemeClr val="bg2"/>
            </a:solidFill>
          </a:ln>
        </p:spPr>
        <p:txBody>
          <a:bodyPr lIns="0" tIns="0" rIns="0" bIns="0" anchor="ctr">
            <a:noAutofit/>
          </a:bodyPr>
          <a:lstStyle>
            <a:lvl1pPr marL="0" indent="0" algn="ctr">
              <a:buNone/>
              <a:defRPr sz="6000">
                <a:solidFill>
                  <a:schemeClr val="bg2"/>
                </a:solidFill>
              </a:defRPr>
            </a:lvl1pPr>
          </a:lstStyle>
          <a:p>
            <a:pPr lvl="0"/>
            <a:r>
              <a:rPr lang="en-US" dirty="0"/>
              <a:t>00</a:t>
            </a:r>
          </a:p>
        </p:txBody>
      </p:sp>
    </p:spTree>
    <p:extLst>
      <p:ext uri="{BB962C8B-B14F-4D97-AF65-F5344CB8AC3E}">
        <p14:creationId xmlns:p14="http://schemas.microsoft.com/office/powerpoint/2010/main" val="3161961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94240F9C-F2B6-6263-0817-7E0809D9DF3A}"/>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327"/>
          <a:stretch>
            <a:fillRect/>
          </a:stretch>
        </p:blipFill>
        <p:spPr>
          <a:xfrm rot="16200000">
            <a:off x="12523340" y="4284027"/>
            <a:ext cx="10077512" cy="1509456"/>
          </a:xfrm>
          <a:custGeom>
            <a:avLst/>
            <a:gdLst>
              <a:gd name="connsiteX0" fmla="*/ 0 w 6718341"/>
              <a:gd name="connsiteY0" fmla="*/ 0 h 1006304"/>
              <a:gd name="connsiteX1" fmla="*/ 6718341 w 6718341"/>
              <a:gd name="connsiteY1" fmla="*/ 0 h 1006304"/>
              <a:gd name="connsiteX2" fmla="*/ 6718341 w 6718341"/>
              <a:gd name="connsiteY2" fmla="*/ 1006304 h 1006304"/>
              <a:gd name="connsiteX3" fmla="*/ 0 w 6718341"/>
              <a:gd name="connsiteY3" fmla="*/ 1006304 h 1006304"/>
            </a:gdLst>
            <a:ahLst/>
            <a:cxnLst>
              <a:cxn ang="0">
                <a:pos x="connsiteX0" y="connsiteY0"/>
              </a:cxn>
              <a:cxn ang="0">
                <a:pos x="connsiteX1" y="connsiteY1"/>
              </a:cxn>
              <a:cxn ang="0">
                <a:pos x="connsiteX2" y="connsiteY2"/>
              </a:cxn>
              <a:cxn ang="0">
                <a:pos x="connsiteX3" y="connsiteY3"/>
              </a:cxn>
            </a:cxnLst>
            <a:rect l="l" t="t" r="r" b="b"/>
            <a:pathLst>
              <a:path w="6718341" h="1006304">
                <a:moveTo>
                  <a:pt x="0" y="0"/>
                </a:moveTo>
                <a:lnTo>
                  <a:pt x="6718341" y="0"/>
                </a:lnTo>
                <a:lnTo>
                  <a:pt x="6718341" y="1006304"/>
                </a:lnTo>
                <a:lnTo>
                  <a:pt x="0" y="1006304"/>
                </a:lnTo>
                <a:close/>
              </a:path>
            </a:pathLst>
          </a:custGeom>
        </p:spPr>
      </p:pic>
      <p:sp>
        <p:nvSpPr>
          <p:cNvPr id="50" name="Oval 49">
            <a:extLst>
              <a:ext uri="{FF2B5EF4-FFF2-40B4-BE49-F238E27FC236}">
                <a16:creationId xmlns:a16="http://schemas.microsoft.com/office/drawing/2014/main" id="{024F3BA7-5767-DA19-90B2-79087CCD234A}"/>
              </a:ext>
            </a:extLst>
          </p:cNvPr>
          <p:cNvSpPr/>
          <p:nvPr userDrawn="1"/>
        </p:nvSpPr>
        <p:spPr>
          <a:xfrm>
            <a:off x="16920972" y="1619973"/>
            <a:ext cx="562356" cy="5623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2" name="Oval 51">
            <a:extLst>
              <a:ext uri="{FF2B5EF4-FFF2-40B4-BE49-F238E27FC236}">
                <a16:creationId xmlns:a16="http://schemas.microsoft.com/office/drawing/2014/main" id="{75941C3B-69D9-2131-DE98-77882C6B492E}"/>
              </a:ext>
            </a:extLst>
          </p:cNvPr>
          <p:cNvSpPr/>
          <p:nvPr userDrawn="1"/>
        </p:nvSpPr>
        <p:spPr>
          <a:xfrm>
            <a:off x="14827637" y="6913049"/>
            <a:ext cx="2442413" cy="2442413"/>
          </a:xfrm>
          <a:prstGeom prst="ellipse">
            <a:avLst/>
          </a:prstGeom>
          <a:solidFill>
            <a:schemeClr val="accent3">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accent4"/>
              </a:solidFill>
            </a:endParaRPr>
          </a:p>
        </p:txBody>
      </p:sp>
      <p:pic>
        <p:nvPicPr>
          <p:cNvPr id="72" name="Graphic 71">
            <a:extLst>
              <a:ext uri="{FF2B5EF4-FFF2-40B4-BE49-F238E27FC236}">
                <a16:creationId xmlns:a16="http://schemas.microsoft.com/office/drawing/2014/main" id="{F2C371ED-FE8B-10E6-6B09-AB1AF954AAF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4820" t="41526" b="3152"/>
          <a:stretch/>
        </p:blipFill>
        <p:spPr>
          <a:xfrm>
            <a:off x="-95881" y="8463"/>
            <a:ext cx="5654789" cy="10278534"/>
          </a:xfrm>
          <a:custGeom>
            <a:avLst/>
            <a:gdLst>
              <a:gd name="connsiteX0" fmla="*/ 0 w 3769859"/>
              <a:gd name="connsiteY0" fmla="*/ 0 h 6852356"/>
              <a:gd name="connsiteX1" fmla="*/ 3769859 w 3769859"/>
              <a:gd name="connsiteY1" fmla="*/ 0 h 6852356"/>
              <a:gd name="connsiteX2" fmla="*/ 3769859 w 3769859"/>
              <a:gd name="connsiteY2" fmla="*/ 6852356 h 6852356"/>
              <a:gd name="connsiteX3" fmla="*/ 0 w 3769859"/>
              <a:gd name="connsiteY3" fmla="*/ 6852356 h 6852356"/>
            </a:gdLst>
            <a:ahLst/>
            <a:cxnLst>
              <a:cxn ang="0">
                <a:pos x="connsiteX0" y="connsiteY0"/>
              </a:cxn>
              <a:cxn ang="0">
                <a:pos x="connsiteX1" y="connsiteY1"/>
              </a:cxn>
              <a:cxn ang="0">
                <a:pos x="connsiteX2" y="connsiteY2"/>
              </a:cxn>
              <a:cxn ang="0">
                <a:pos x="connsiteX3" y="connsiteY3"/>
              </a:cxn>
            </a:cxnLst>
            <a:rect l="l" t="t" r="r" b="b"/>
            <a:pathLst>
              <a:path w="3769859" h="6852356">
                <a:moveTo>
                  <a:pt x="0" y="0"/>
                </a:moveTo>
                <a:lnTo>
                  <a:pt x="3769859" y="0"/>
                </a:lnTo>
                <a:lnTo>
                  <a:pt x="3769859" y="6852356"/>
                </a:lnTo>
                <a:lnTo>
                  <a:pt x="0" y="6852356"/>
                </a:lnTo>
                <a:close/>
              </a:path>
            </a:pathLst>
          </a:custGeom>
        </p:spPr>
      </p:pic>
      <p:pic>
        <p:nvPicPr>
          <p:cNvPr id="57" name="Graphic 56">
            <a:extLst>
              <a:ext uri="{FF2B5EF4-FFF2-40B4-BE49-F238E27FC236}">
                <a16:creationId xmlns:a16="http://schemas.microsoft.com/office/drawing/2014/main" id="{E6DDC0DD-511A-395D-6DF6-B3EBA937EF97}"/>
              </a:ext>
            </a:extLst>
          </p:cNvPr>
          <p:cNvPicPr>
            <a:picLocks noChangeAspect="1"/>
          </p:cNvPicPr>
          <p:nvPr userDrawn="1"/>
        </p:nvPicPr>
        <p:blipFill>
          <a:blip r:embed="rId2">
            <a:extLst>
              <a:ext uri="{96DAC541-7B7A-43D3-8B79-37D633B846F1}">
                <asvg:svgBlip xmlns:asvg="http://schemas.microsoft.com/office/drawing/2016/SVG/main" r:embed="rId3"/>
              </a:ext>
            </a:extLst>
          </a:blip>
          <a:srcRect l="20633" b="65821"/>
          <a:stretch>
            <a:fillRect/>
          </a:stretch>
        </p:blipFill>
        <p:spPr>
          <a:xfrm flipV="1">
            <a:off x="8804" y="2"/>
            <a:ext cx="7998173" cy="3515993"/>
          </a:xfrm>
          <a:custGeom>
            <a:avLst/>
            <a:gdLst>
              <a:gd name="connsiteX0" fmla="*/ 0 w 5332115"/>
              <a:gd name="connsiteY0" fmla="*/ 2343995 h 2343995"/>
              <a:gd name="connsiteX1" fmla="*/ 5332115 w 5332115"/>
              <a:gd name="connsiteY1" fmla="*/ 2343995 h 2343995"/>
              <a:gd name="connsiteX2" fmla="*/ 5332115 w 5332115"/>
              <a:gd name="connsiteY2" fmla="*/ 0 h 2343995"/>
              <a:gd name="connsiteX3" fmla="*/ 0 w 5332115"/>
              <a:gd name="connsiteY3" fmla="*/ 0 h 2343995"/>
            </a:gdLst>
            <a:ahLst/>
            <a:cxnLst>
              <a:cxn ang="0">
                <a:pos x="connsiteX0" y="connsiteY0"/>
              </a:cxn>
              <a:cxn ang="0">
                <a:pos x="connsiteX1" y="connsiteY1"/>
              </a:cxn>
              <a:cxn ang="0">
                <a:pos x="connsiteX2" y="connsiteY2"/>
              </a:cxn>
              <a:cxn ang="0">
                <a:pos x="connsiteX3" y="connsiteY3"/>
              </a:cxn>
            </a:cxnLst>
            <a:rect l="l" t="t" r="r" b="b"/>
            <a:pathLst>
              <a:path w="5332115" h="2343995">
                <a:moveTo>
                  <a:pt x="0" y="2343995"/>
                </a:moveTo>
                <a:lnTo>
                  <a:pt x="5332115" y="2343995"/>
                </a:lnTo>
                <a:lnTo>
                  <a:pt x="5332115" y="0"/>
                </a:lnTo>
                <a:lnTo>
                  <a:pt x="0" y="0"/>
                </a:lnTo>
                <a:close/>
              </a:path>
            </a:pathLst>
          </a:custGeom>
        </p:spPr>
      </p:pic>
      <p:pic>
        <p:nvPicPr>
          <p:cNvPr id="60" name="Graphic 59">
            <a:extLst>
              <a:ext uri="{FF2B5EF4-FFF2-40B4-BE49-F238E27FC236}">
                <a16:creationId xmlns:a16="http://schemas.microsoft.com/office/drawing/2014/main" id="{A03A29F6-2DC7-B284-F21B-10BBEECC0526}"/>
              </a:ext>
            </a:extLst>
          </p:cNvPr>
          <p:cNvPicPr>
            <a:picLocks noChangeAspect="1"/>
          </p:cNvPicPr>
          <p:nvPr userDrawn="1"/>
        </p:nvPicPr>
        <p:blipFill>
          <a:blip r:embed="rId6">
            <a:extLst>
              <a:ext uri="{96DAC541-7B7A-43D3-8B79-37D633B846F1}">
                <asvg:svgBlip xmlns:asvg="http://schemas.microsoft.com/office/drawing/2016/SVG/main" r:embed="rId7"/>
              </a:ext>
            </a:extLst>
          </a:blip>
          <a:srcRect l="14165" t="77500"/>
          <a:stretch>
            <a:fillRect/>
          </a:stretch>
        </p:blipFill>
        <p:spPr>
          <a:xfrm>
            <a:off x="-25308" y="-44970"/>
            <a:ext cx="6689003" cy="2401686"/>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64" name="Oval 63">
            <a:extLst>
              <a:ext uri="{FF2B5EF4-FFF2-40B4-BE49-F238E27FC236}">
                <a16:creationId xmlns:a16="http://schemas.microsoft.com/office/drawing/2014/main" id="{5E42667F-7399-2294-D94B-CB84510A0E95}"/>
              </a:ext>
            </a:extLst>
          </p:cNvPr>
          <p:cNvSpPr/>
          <p:nvPr userDrawn="1"/>
        </p:nvSpPr>
        <p:spPr>
          <a:xfrm>
            <a:off x="4891638" y="2835027"/>
            <a:ext cx="562356" cy="5623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26" name="Graphic 25" hidden="1">
            <a:extLst>
              <a:ext uri="{FF2B5EF4-FFF2-40B4-BE49-F238E27FC236}">
                <a16:creationId xmlns:a16="http://schemas.microsoft.com/office/drawing/2014/main" id="{422E8005-83A8-3555-6EFB-842E78C629D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62"/>
          <a:stretch/>
        </p:blipFill>
        <p:spPr>
          <a:xfrm>
            <a:off x="-9281160" y="2669060"/>
            <a:ext cx="31333088" cy="6875988"/>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73" name="Title 1">
            <a:extLst>
              <a:ext uri="{FF2B5EF4-FFF2-40B4-BE49-F238E27FC236}">
                <a16:creationId xmlns:a16="http://schemas.microsoft.com/office/drawing/2014/main" id="{11BE7A0F-8563-C84F-54DB-CF04C6DAD8AC}"/>
              </a:ext>
            </a:extLst>
          </p:cNvPr>
          <p:cNvSpPr>
            <a:spLocks noGrp="1"/>
          </p:cNvSpPr>
          <p:nvPr>
            <p:ph type="title"/>
          </p:nvPr>
        </p:nvSpPr>
        <p:spPr>
          <a:xfrm>
            <a:off x="8978375" y="3322235"/>
            <a:ext cx="5654789" cy="2962656"/>
          </a:xfrm>
        </p:spPr>
        <p:txBody>
          <a:bodyPr anchor="b">
            <a:noAutofit/>
          </a:bodyPr>
          <a:lstStyle>
            <a:lvl1pPr>
              <a:defRPr sz="99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E354F95-4CC9-871D-2B3D-873AB0B21342}"/>
              </a:ext>
            </a:extLst>
          </p:cNvPr>
          <p:cNvSpPr>
            <a:spLocks noGrp="1"/>
          </p:cNvSpPr>
          <p:nvPr>
            <p:ph type="body" idx="1"/>
          </p:nvPr>
        </p:nvSpPr>
        <p:spPr>
          <a:xfrm>
            <a:off x="8994347" y="6417353"/>
            <a:ext cx="4622292" cy="1755648"/>
          </a:xfrm>
        </p:spPr>
        <p:txBody>
          <a:bodyPr>
            <a:normAutofit/>
          </a:bodyPr>
          <a:lstStyle>
            <a:lvl1pPr marL="0" indent="0">
              <a:lnSpc>
                <a:spcPct val="90000"/>
              </a:lnSpc>
              <a:spcBef>
                <a:spcPts val="1500"/>
              </a:spcBef>
              <a:buNone/>
              <a:defRPr sz="27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2760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CEF658BC-1431-0DE4-1239-3174304231C4}"/>
              </a:ext>
            </a:extLst>
          </p:cNvPr>
          <p:cNvSpPr>
            <a:spLocks noGrp="1"/>
          </p:cNvSpPr>
          <p:nvPr>
            <p:ph type="body" sz="quarter" idx="13" hasCustomPrompt="1"/>
          </p:nvPr>
        </p:nvSpPr>
        <p:spPr>
          <a:xfrm>
            <a:off x="2723709" y="1190957"/>
            <a:ext cx="932688" cy="932688"/>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4800" b="0">
                <a:noFill/>
              </a:defRPr>
            </a:lvl1pPr>
          </a:lstStyle>
          <a:p>
            <a:pPr lvl="0"/>
            <a:r>
              <a:rPr lang="en-US" dirty="0"/>
              <a:t>X</a:t>
            </a:r>
          </a:p>
        </p:txBody>
      </p:sp>
      <p:sp>
        <p:nvSpPr>
          <p:cNvPr id="2" name="Title 1">
            <a:extLst>
              <a:ext uri="{FF2B5EF4-FFF2-40B4-BE49-F238E27FC236}">
                <a16:creationId xmlns:a16="http://schemas.microsoft.com/office/drawing/2014/main" id="{984763BC-4E08-292A-DD60-96BE96D0C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0985-1AA1-7560-41A6-84310DD64AF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0E0AF6-58A8-48DB-1F46-476F080F61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BEC9D58-970F-C9CA-292B-CD8C17FCE4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52D850-95FE-4444-3630-18B4E285596B}"/>
              </a:ext>
            </a:extLst>
          </p:cNvPr>
          <p:cNvSpPr>
            <a:spLocks noGrp="1"/>
          </p:cNvSpPr>
          <p:nvPr>
            <p:ph type="sldNum" sz="quarter" idx="12"/>
          </p:nvPr>
        </p:nvSpPr>
        <p:spPr/>
        <p:txBody>
          <a:bodyPr/>
          <a:lstStyle/>
          <a:p>
            <a:fld id="{CC43B8D3-9A08-F84C-9DD4-44948BA52D4B}" type="slidenum">
              <a:rPr lang="en-US" smtClean="0"/>
              <a:t>‹#›</a:t>
            </a:fld>
            <a:endParaRPr lang="en-US" dirty="0"/>
          </a:p>
        </p:txBody>
      </p:sp>
    </p:spTree>
    <p:extLst>
      <p:ext uri="{BB962C8B-B14F-4D97-AF65-F5344CB8AC3E}">
        <p14:creationId xmlns:p14="http://schemas.microsoft.com/office/powerpoint/2010/main" val="2481193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0" name="Graphic 22">
            <a:extLst>
              <a:ext uri="{FF2B5EF4-FFF2-40B4-BE49-F238E27FC236}">
                <a16:creationId xmlns:a16="http://schemas.microsoft.com/office/drawing/2014/main" id="{8508C9A2-89A3-8585-F561-54AF27E76C2E}"/>
              </a:ext>
            </a:extLst>
          </p:cNvPr>
          <p:cNvSpPr/>
          <p:nvPr/>
        </p:nvSpPr>
        <p:spPr>
          <a:xfrm>
            <a:off x="13445032" y="5318760"/>
            <a:ext cx="3834272" cy="3962400"/>
          </a:xfrm>
          <a:custGeom>
            <a:avLst/>
            <a:gdLst>
              <a:gd name="connsiteX0" fmla="*/ 11417928 w 11417635"/>
              <a:gd name="connsiteY0" fmla="*/ 16489276 h 17685280"/>
              <a:gd name="connsiteX1" fmla="*/ 10219543 w 11417635"/>
              <a:gd name="connsiteY1" fmla="*/ 17687536 h 17685280"/>
              <a:gd name="connsiteX2" fmla="*/ 1198684 w 11417635"/>
              <a:gd name="connsiteY2" fmla="*/ 17687536 h 17685280"/>
              <a:gd name="connsiteX3" fmla="*/ 293 w 11417635"/>
              <a:gd name="connsiteY3" fmla="*/ 16489276 h 17685280"/>
              <a:gd name="connsiteX4" fmla="*/ 293 w 11417635"/>
              <a:gd name="connsiteY4" fmla="*/ 1200514 h 17685280"/>
              <a:gd name="connsiteX5" fmla="*/ 1198684 w 11417635"/>
              <a:gd name="connsiteY5" fmla="*/ 2255 h 17685280"/>
              <a:gd name="connsiteX6" fmla="*/ 10219543 w 11417635"/>
              <a:gd name="connsiteY6" fmla="*/ 2255 h 17685280"/>
              <a:gd name="connsiteX7" fmla="*/ 11417928 w 11417635"/>
              <a:gd name="connsiteY7" fmla="*/ 1200514 h 17685280"/>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7" fmla="*/ 10219250 w 11417635"/>
              <a:gd name="connsiteY7" fmla="*/ 14227 h 17699508"/>
              <a:gd name="connsiteX8" fmla="*/ 11417635 w 11417635"/>
              <a:gd name="connsiteY8" fmla="*/ 1212486 h 17699508"/>
              <a:gd name="connsiteX9" fmla="*/ 11417635 w 11417635"/>
              <a:gd name="connsiteY9" fmla="*/ 16501248 h 17699508"/>
              <a:gd name="connsiteX0" fmla="*/ 11417635 w 11509075"/>
              <a:gd name="connsiteY0" fmla="*/ 1212486 h 17699508"/>
              <a:gd name="connsiteX1" fmla="*/ 11417635 w 11509075"/>
              <a:gd name="connsiteY1" fmla="*/ 16501248 h 17699508"/>
              <a:gd name="connsiteX2" fmla="*/ 10219250 w 11509075"/>
              <a:gd name="connsiteY2" fmla="*/ 17699508 h 17699508"/>
              <a:gd name="connsiteX3" fmla="*/ 1198391 w 11509075"/>
              <a:gd name="connsiteY3" fmla="*/ 17699508 h 17699508"/>
              <a:gd name="connsiteX4" fmla="*/ 0 w 11509075"/>
              <a:gd name="connsiteY4" fmla="*/ 16501248 h 17699508"/>
              <a:gd name="connsiteX5" fmla="*/ 0 w 11509075"/>
              <a:gd name="connsiteY5" fmla="*/ 1212486 h 17699508"/>
              <a:gd name="connsiteX6" fmla="*/ 1198391 w 11509075"/>
              <a:gd name="connsiteY6" fmla="*/ 14227 h 17699508"/>
              <a:gd name="connsiteX7" fmla="*/ 3548686 w 11509075"/>
              <a:gd name="connsiteY7" fmla="*/ 0 h 17699508"/>
              <a:gd name="connsiteX8" fmla="*/ 10219250 w 11509075"/>
              <a:gd name="connsiteY8" fmla="*/ 14227 h 17699508"/>
              <a:gd name="connsiteX9" fmla="*/ 11509075 w 11509075"/>
              <a:gd name="connsiteY9" fmla="*/ 1303926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8" fmla="*/ 10219250 w 11417635"/>
              <a:gd name="connsiteY8" fmla="*/ 14227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002280 h 17699508"/>
              <a:gd name="connsiteX5" fmla="*/ 2235 w 11419870"/>
              <a:gd name="connsiteY5" fmla="*/ 1212486 h 17699508"/>
              <a:gd name="connsiteX6" fmla="*/ 1200626 w 11419870"/>
              <a:gd name="connsiteY6" fmla="*/ 14227 h 17699508"/>
              <a:gd name="connsiteX7" fmla="*/ 3550921 w 11419870"/>
              <a:gd name="connsiteY7"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947160 h 17699508"/>
              <a:gd name="connsiteX5" fmla="*/ 0 w 11419870"/>
              <a:gd name="connsiteY5" fmla="*/ 3002280 h 17699508"/>
              <a:gd name="connsiteX6" fmla="*/ 2235 w 11419870"/>
              <a:gd name="connsiteY6" fmla="*/ 1212486 h 17699508"/>
              <a:gd name="connsiteX7" fmla="*/ 1200626 w 11419870"/>
              <a:gd name="connsiteY7" fmla="*/ 14227 h 17699508"/>
              <a:gd name="connsiteX8" fmla="*/ 3550921 w 11419870"/>
              <a:gd name="connsiteY8" fmla="*/ 0 h 17699508"/>
              <a:gd name="connsiteX0" fmla="*/ 10221485 w 10221485"/>
              <a:gd name="connsiteY0" fmla="*/ 17699508 h 17699508"/>
              <a:gd name="connsiteX1" fmla="*/ 1200626 w 10221485"/>
              <a:gd name="connsiteY1" fmla="*/ 17699508 h 17699508"/>
              <a:gd name="connsiteX2" fmla="*/ 2235 w 10221485"/>
              <a:gd name="connsiteY2" fmla="*/ 16501248 h 17699508"/>
              <a:gd name="connsiteX3" fmla="*/ 0 w 10221485"/>
              <a:gd name="connsiteY3" fmla="*/ 3947160 h 17699508"/>
              <a:gd name="connsiteX4" fmla="*/ 0 w 10221485"/>
              <a:gd name="connsiteY4" fmla="*/ 3002280 h 17699508"/>
              <a:gd name="connsiteX5" fmla="*/ 2235 w 10221485"/>
              <a:gd name="connsiteY5" fmla="*/ 1212486 h 17699508"/>
              <a:gd name="connsiteX6" fmla="*/ 1200626 w 10221485"/>
              <a:gd name="connsiteY6" fmla="*/ 14227 h 17699508"/>
              <a:gd name="connsiteX7" fmla="*/ 3550921 w 10221485"/>
              <a:gd name="connsiteY7" fmla="*/ 0 h 17699508"/>
              <a:gd name="connsiteX0" fmla="*/ 1200626 w 3550921"/>
              <a:gd name="connsiteY0" fmla="*/ 17699508 h 17699508"/>
              <a:gd name="connsiteX1" fmla="*/ 2235 w 3550921"/>
              <a:gd name="connsiteY1" fmla="*/ 16501248 h 17699508"/>
              <a:gd name="connsiteX2" fmla="*/ 0 w 3550921"/>
              <a:gd name="connsiteY2" fmla="*/ 3947160 h 17699508"/>
              <a:gd name="connsiteX3" fmla="*/ 0 w 3550921"/>
              <a:gd name="connsiteY3" fmla="*/ 3002280 h 17699508"/>
              <a:gd name="connsiteX4" fmla="*/ 2235 w 3550921"/>
              <a:gd name="connsiteY4" fmla="*/ 1212486 h 17699508"/>
              <a:gd name="connsiteX5" fmla="*/ 1200626 w 3550921"/>
              <a:gd name="connsiteY5" fmla="*/ 14227 h 17699508"/>
              <a:gd name="connsiteX6" fmla="*/ 3550921 w 3550921"/>
              <a:gd name="connsiteY6" fmla="*/ 0 h 17699508"/>
              <a:gd name="connsiteX0" fmla="*/ 2235 w 3550921"/>
              <a:gd name="connsiteY0" fmla="*/ 16501248 h 16501248"/>
              <a:gd name="connsiteX1" fmla="*/ 0 w 3550921"/>
              <a:gd name="connsiteY1" fmla="*/ 3947160 h 16501248"/>
              <a:gd name="connsiteX2" fmla="*/ 0 w 3550921"/>
              <a:gd name="connsiteY2" fmla="*/ 3002280 h 16501248"/>
              <a:gd name="connsiteX3" fmla="*/ 2235 w 3550921"/>
              <a:gd name="connsiteY3" fmla="*/ 1212486 h 16501248"/>
              <a:gd name="connsiteX4" fmla="*/ 1200626 w 3550921"/>
              <a:gd name="connsiteY4" fmla="*/ 14227 h 16501248"/>
              <a:gd name="connsiteX5" fmla="*/ 3550921 w 3550921"/>
              <a:gd name="connsiteY5" fmla="*/ 0 h 16501248"/>
              <a:gd name="connsiteX0" fmla="*/ 0 w 3550921"/>
              <a:gd name="connsiteY0" fmla="*/ 3947160 h 3947160"/>
              <a:gd name="connsiteX1" fmla="*/ 0 w 3550921"/>
              <a:gd name="connsiteY1" fmla="*/ 3002280 h 3947160"/>
              <a:gd name="connsiteX2" fmla="*/ 2235 w 3550921"/>
              <a:gd name="connsiteY2" fmla="*/ 1212486 h 3947160"/>
              <a:gd name="connsiteX3" fmla="*/ 1200626 w 3550921"/>
              <a:gd name="connsiteY3" fmla="*/ 14227 h 3947160"/>
              <a:gd name="connsiteX4" fmla="*/ 3550921 w 3550921"/>
              <a:gd name="connsiteY4" fmla="*/ 0 h 3947160"/>
              <a:gd name="connsiteX0" fmla="*/ 0 w 3550921"/>
              <a:gd name="connsiteY0" fmla="*/ 3002280 h 3002280"/>
              <a:gd name="connsiteX1" fmla="*/ 2235 w 3550921"/>
              <a:gd name="connsiteY1" fmla="*/ 1212486 h 3002280"/>
              <a:gd name="connsiteX2" fmla="*/ 1200626 w 3550921"/>
              <a:gd name="connsiteY2" fmla="*/ 14227 h 3002280"/>
              <a:gd name="connsiteX3" fmla="*/ 3550921 w 3550921"/>
              <a:gd name="connsiteY3" fmla="*/ 0 h 3002280"/>
              <a:gd name="connsiteX0" fmla="*/ 2845 w 3548686"/>
              <a:gd name="connsiteY0" fmla="*/ 2799080 h 2799080"/>
              <a:gd name="connsiteX1" fmla="*/ 0 w 3548686"/>
              <a:gd name="connsiteY1" fmla="*/ 1212486 h 2799080"/>
              <a:gd name="connsiteX2" fmla="*/ 1198391 w 3548686"/>
              <a:gd name="connsiteY2" fmla="*/ 14227 h 2799080"/>
              <a:gd name="connsiteX3" fmla="*/ 3548686 w 3548686"/>
              <a:gd name="connsiteY3" fmla="*/ 0 h 2799080"/>
              <a:gd name="connsiteX0" fmla="*/ 2845 w 3548686"/>
              <a:gd name="connsiteY0" fmla="*/ 2707640 h 2707640"/>
              <a:gd name="connsiteX1" fmla="*/ 0 w 3548686"/>
              <a:gd name="connsiteY1" fmla="*/ 1212486 h 2707640"/>
              <a:gd name="connsiteX2" fmla="*/ 1198391 w 3548686"/>
              <a:gd name="connsiteY2" fmla="*/ 14227 h 2707640"/>
              <a:gd name="connsiteX3" fmla="*/ 3548686 w 3548686"/>
              <a:gd name="connsiteY3" fmla="*/ 0 h 2707640"/>
              <a:gd name="connsiteX0" fmla="*/ 2845 w 3548686"/>
              <a:gd name="connsiteY0" fmla="*/ 2667000 h 2667000"/>
              <a:gd name="connsiteX1" fmla="*/ 0 w 3548686"/>
              <a:gd name="connsiteY1" fmla="*/ 1212486 h 2667000"/>
              <a:gd name="connsiteX2" fmla="*/ 1198391 w 3548686"/>
              <a:gd name="connsiteY2" fmla="*/ 14227 h 2667000"/>
              <a:gd name="connsiteX3" fmla="*/ 3548686 w 3548686"/>
              <a:gd name="connsiteY3" fmla="*/ 0 h 2667000"/>
              <a:gd name="connsiteX0" fmla="*/ 2845 w 3548686"/>
              <a:gd name="connsiteY0" fmla="*/ 2651760 h 2651760"/>
              <a:gd name="connsiteX1" fmla="*/ 0 w 3548686"/>
              <a:gd name="connsiteY1" fmla="*/ 1212486 h 2651760"/>
              <a:gd name="connsiteX2" fmla="*/ 1198391 w 3548686"/>
              <a:gd name="connsiteY2" fmla="*/ 14227 h 2651760"/>
              <a:gd name="connsiteX3" fmla="*/ 3548686 w 3548686"/>
              <a:gd name="connsiteY3" fmla="*/ 0 h 2651760"/>
              <a:gd name="connsiteX0" fmla="*/ 2845 w 3020366"/>
              <a:gd name="connsiteY0" fmla="*/ 2651760 h 2651760"/>
              <a:gd name="connsiteX1" fmla="*/ 0 w 3020366"/>
              <a:gd name="connsiteY1" fmla="*/ 1212486 h 2651760"/>
              <a:gd name="connsiteX2" fmla="*/ 1198391 w 3020366"/>
              <a:gd name="connsiteY2" fmla="*/ 14227 h 2651760"/>
              <a:gd name="connsiteX3" fmla="*/ 3020366 w 3020366"/>
              <a:gd name="connsiteY3" fmla="*/ 0 h 2651760"/>
              <a:gd name="connsiteX0" fmla="*/ 2845 w 2883206"/>
              <a:gd name="connsiteY0" fmla="*/ 2651760 h 2651760"/>
              <a:gd name="connsiteX1" fmla="*/ 0 w 2883206"/>
              <a:gd name="connsiteY1" fmla="*/ 1212486 h 2651760"/>
              <a:gd name="connsiteX2" fmla="*/ 1198391 w 2883206"/>
              <a:gd name="connsiteY2" fmla="*/ 14227 h 2651760"/>
              <a:gd name="connsiteX3" fmla="*/ 2883206 w 2883206"/>
              <a:gd name="connsiteY3" fmla="*/ 0 h 2651760"/>
              <a:gd name="connsiteX0" fmla="*/ 2845 w 2796846"/>
              <a:gd name="connsiteY0" fmla="*/ 2651760 h 2651760"/>
              <a:gd name="connsiteX1" fmla="*/ 0 w 2796846"/>
              <a:gd name="connsiteY1" fmla="*/ 1212486 h 2651760"/>
              <a:gd name="connsiteX2" fmla="*/ 1198391 w 2796846"/>
              <a:gd name="connsiteY2" fmla="*/ 14227 h 2651760"/>
              <a:gd name="connsiteX3" fmla="*/ 2796846 w 2796846"/>
              <a:gd name="connsiteY3" fmla="*/ 0 h 2651760"/>
              <a:gd name="connsiteX0" fmla="*/ 2845 w 2735886"/>
              <a:gd name="connsiteY0" fmla="*/ 2656840 h 2656840"/>
              <a:gd name="connsiteX1" fmla="*/ 0 w 2735886"/>
              <a:gd name="connsiteY1" fmla="*/ 1217566 h 2656840"/>
              <a:gd name="connsiteX2" fmla="*/ 1198391 w 2735886"/>
              <a:gd name="connsiteY2" fmla="*/ 19307 h 2656840"/>
              <a:gd name="connsiteX3" fmla="*/ 2735886 w 2735886"/>
              <a:gd name="connsiteY3" fmla="*/ 0 h 265684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44446"/>
              <a:gd name="connsiteY0" fmla="*/ 2651760 h 2651760"/>
              <a:gd name="connsiteX1" fmla="*/ 0 w 2644446"/>
              <a:gd name="connsiteY1" fmla="*/ 1212486 h 2651760"/>
              <a:gd name="connsiteX2" fmla="*/ 1198391 w 2644446"/>
              <a:gd name="connsiteY2" fmla="*/ 14227 h 2651760"/>
              <a:gd name="connsiteX3" fmla="*/ 2644446 w 2644446"/>
              <a:gd name="connsiteY3" fmla="*/ 0 h 2651760"/>
              <a:gd name="connsiteX0" fmla="*/ 2845 w 2608886"/>
              <a:gd name="connsiteY0" fmla="*/ 2651760 h 2651760"/>
              <a:gd name="connsiteX1" fmla="*/ 0 w 2608886"/>
              <a:gd name="connsiteY1" fmla="*/ 1212486 h 2651760"/>
              <a:gd name="connsiteX2" fmla="*/ 1198391 w 2608886"/>
              <a:gd name="connsiteY2" fmla="*/ 14227 h 2651760"/>
              <a:gd name="connsiteX3" fmla="*/ 2608886 w 2608886"/>
              <a:gd name="connsiteY3" fmla="*/ 0 h 2651760"/>
              <a:gd name="connsiteX0" fmla="*/ 2845 w 2598726"/>
              <a:gd name="connsiteY0" fmla="*/ 2646680 h 2646680"/>
              <a:gd name="connsiteX1" fmla="*/ 0 w 2598726"/>
              <a:gd name="connsiteY1" fmla="*/ 1207406 h 2646680"/>
              <a:gd name="connsiteX2" fmla="*/ 1198391 w 2598726"/>
              <a:gd name="connsiteY2" fmla="*/ 9147 h 2646680"/>
              <a:gd name="connsiteX3" fmla="*/ 2598726 w 2598726"/>
              <a:gd name="connsiteY3" fmla="*/ 0 h 2646680"/>
              <a:gd name="connsiteX0" fmla="*/ 2845 w 2558086"/>
              <a:gd name="connsiteY0" fmla="*/ 2641600 h 2641600"/>
              <a:gd name="connsiteX1" fmla="*/ 0 w 2558086"/>
              <a:gd name="connsiteY1" fmla="*/ 1202326 h 2641600"/>
              <a:gd name="connsiteX2" fmla="*/ 1198391 w 2558086"/>
              <a:gd name="connsiteY2" fmla="*/ 4067 h 2641600"/>
              <a:gd name="connsiteX3" fmla="*/ 2558086 w 2558086"/>
              <a:gd name="connsiteY3" fmla="*/ 0 h 2641600"/>
              <a:gd name="connsiteX0" fmla="*/ 2845 w 2556181"/>
              <a:gd name="connsiteY0" fmla="*/ 2641600 h 2641600"/>
              <a:gd name="connsiteX1" fmla="*/ 0 w 2556181"/>
              <a:gd name="connsiteY1" fmla="*/ 1202326 h 2641600"/>
              <a:gd name="connsiteX2" fmla="*/ 1198391 w 2556181"/>
              <a:gd name="connsiteY2" fmla="*/ 4067 h 2641600"/>
              <a:gd name="connsiteX3" fmla="*/ 2556181 w 2556181"/>
              <a:gd name="connsiteY3" fmla="*/ 0 h 2641600"/>
            </a:gdLst>
            <a:ahLst/>
            <a:cxnLst>
              <a:cxn ang="0">
                <a:pos x="connsiteX0" y="connsiteY0"/>
              </a:cxn>
              <a:cxn ang="0">
                <a:pos x="connsiteX1" y="connsiteY1"/>
              </a:cxn>
              <a:cxn ang="0">
                <a:pos x="connsiteX2" y="connsiteY2"/>
              </a:cxn>
              <a:cxn ang="0">
                <a:pos x="connsiteX3" y="connsiteY3"/>
              </a:cxn>
            </a:cxnLst>
            <a:rect l="l" t="t" r="r" b="b"/>
            <a:pathLst>
              <a:path w="2556181" h="2641600">
                <a:moveTo>
                  <a:pt x="2845" y="2641600"/>
                </a:moveTo>
                <a:cubicBezTo>
                  <a:pt x="1897" y="2112735"/>
                  <a:pt x="948" y="1731191"/>
                  <a:pt x="0" y="1202326"/>
                </a:cubicBezTo>
                <a:cubicBezTo>
                  <a:pt x="0" y="540519"/>
                  <a:pt x="536541" y="4067"/>
                  <a:pt x="1198391" y="4067"/>
                </a:cubicBezTo>
                <a:lnTo>
                  <a:pt x="2556181" y="0"/>
                </a:lnTo>
              </a:path>
            </a:pathLst>
          </a:custGeom>
          <a:noFill/>
          <a:ln w="1356897" cap="sq">
            <a:solidFill>
              <a:schemeClr val="accent4">
                <a:alpha val="89000"/>
              </a:schemeClr>
            </a:solidFill>
            <a:prstDash val="solid"/>
            <a:round/>
          </a:ln>
        </p:spPr>
        <p:txBody>
          <a:bodyPr rtlCol="0" anchor="ctr"/>
          <a:lstStyle/>
          <a:p>
            <a:endParaRPr lang="en-US" sz="2700" dirty="0"/>
          </a:p>
        </p:txBody>
      </p:sp>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2400300" y="3182112"/>
            <a:ext cx="9765792" cy="5367528"/>
          </a:xfrm>
        </p:spPr>
        <p:txBody>
          <a:bodyPr/>
          <a:lstStyle>
            <a:lvl1pPr marL="0" indent="0">
              <a:buNone/>
              <a:defRPr sz="2700"/>
            </a:lvl1pPr>
            <a:lvl2pPr marL="425196">
              <a:defRPr sz="2700"/>
            </a:lvl2pPr>
            <a:lvl3pPr marL="850392">
              <a:defRPr sz="2400"/>
            </a:lvl3pPr>
            <a:lvl4pPr marL="1138428">
              <a:defRPr sz="2100"/>
            </a:lvl4pPr>
            <a:lvl5pPr marL="1563624">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a:extLst>
              <a:ext uri="{FF2B5EF4-FFF2-40B4-BE49-F238E27FC236}">
                <a16:creationId xmlns:a16="http://schemas.microsoft.com/office/drawing/2014/main" id="{E3602100-4B1B-08F9-3FE3-A39515512D51}"/>
              </a:ext>
            </a:extLst>
          </p:cNvPr>
          <p:cNvSpPr>
            <a:spLocks noGrp="1"/>
          </p:cNvSpPr>
          <p:nvPr>
            <p:ph type="body" sz="quarter" idx="13" hasCustomPrompt="1"/>
          </p:nvPr>
        </p:nvSpPr>
        <p:spPr>
          <a:xfrm>
            <a:off x="2723709" y="1190957"/>
            <a:ext cx="932688" cy="932688"/>
          </a:xfrm>
          <a:prstGeom prst="ellipse">
            <a:avLst/>
          </a:prstGeom>
          <a:solidFill>
            <a:schemeClr val="accent3"/>
          </a:solidFill>
        </p:spPr>
        <p:txBody>
          <a:bodyPr lIns="0" tIns="0" rIns="0" bIns="0" anchor="t" anchorCtr="0">
            <a:noAutofit/>
          </a:bodyPr>
          <a:lstStyle>
            <a:lvl1pPr marL="0" indent="0" algn="ctr">
              <a:lnSpc>
                <a:spcPct val="100000"/>
              </a:lnSpc>
              <a:spcBef>
                <a:spcPts val="0"/>
              </a:spcBef>
              <a:buNone/>
              <a:defRPr sz="4800" b="0">
                <a:noFill/>
              </a:defRPr>
            </a:lvl1pPr>
          </a:lstStyle>
          <a:p>
            <a:pPr lvl="0"/>
            <a:r>
              <a:rPr lang="en-US" dirty="0"/>
              <a:t>X</a:t>
            </a:r>
          </a:p>
        </p:txBody>
      </p:sp>
      <p:sp>
        <p:nvSpPr>
          <p:cNvPr id="45" name="Graphic 24">
            <a:extLst>
              <a:ext uri="{FF2B5EF4-FFF2-40B4-BE49-F238E27FC236}">
                <a16:creationId xmlns:a16="http://schemas.microsoft.com/office/drawing/2014/main" id="{3A387C14-96A1-A53F-B0C4-8C320C0E434B}"/>
              </a:ext>
            </a:extLst>
          </p:cNvPr>
          <p:cNvSpPr/>
          <p:nvPr/>
        </p:nvSpPr>
        <p:spPr>
          <a:xfrm>
            <a:off x="13393102" y="5337734"/>
            <a:ext cx="4743449" cy="4794962"/>
          </a:xfrm>
          <a:custGeom>
            <a:avLst/>
            <a:gdLst>
              <a:gd name="connsiteX0" fmla="*/ -3730 w 9166847"/>
              <a:gd name="connsiteY0" fmla="*/ 5764965 h 5765688"/>
              <a:gd name="connsiteX1" fmla="*/ -3730 w 9166847"/>
              <a:gd name="connsiteY1" fmla="*/ 1152444 h 5765688"/>
              <a:gd name="connsiteX2" fmla="*/ 1189314 w 9166847"/>
              <a:gd name="connsiteY2" fmla="*/ -724 h 5765688"/>
              <a:gd name="connsiteX3" fmla="*/ 9163118 w 9166847"/>
              <a:gd name="connsiteY3" fmla="*/ 36857 h 5765688"/>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9166848 w 9166848"/>
              <a:gd name="connsiteY4" fmla="*/ 37581 h 5765689"/>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3169739 w 9166848"/>
              <a:gd name="connsiteY4" fmla="*/ 7671 h 5765689"/>
              <a:gd name="connsiteX5" fmla="*/ 9166848 w 9166848"/>
              <a:gd name="connsiteY5" fmla="*/ 37581 h 5765689"/>
              <a:gd name="connsiteX0" fmla="*/ 0 w 3169739"/>
              <a:gd name="connsiteY0" fmla="*/ 5765689 h 5765689"/>
              <a:gd name="connsiteX1" fmla="*/ 0 w 3169739"/>
              <a:gd name="connsiteY1" fmla="*/ 1153168 h 5765689"/>
              <a:gd name="connsiteX2" fmla="*/ 1193044 w 3169739"/>
              <a:gd name="connsiteY2" fmla="*/ 0 h 5765689"/>
              <a:gd name="connsiteX3" fmla="*/ 2736923 w 3169739"/>
              <a:gd name="connsiteY3" fmla="*/ 1574 h 5765689"/>
              <a:gd name="connsiteX4" fmla="*/ 3169739 w 3169739"/>
              <a:gd name="connsiteY4" fmla="*/ 7671 h 5765689"/>
              <a:gd name="connsiteX0" fmla="*/ 0 w 3160214"/>
              <a:gd name="connsiteY0" fmla="*/ 5765689 h 5765689"/>
              <a:gd name="connsiteX1" fmla="*/ 0 w 3160214"/>
              <a:gd name="connsiteY1" fmla="*/ 1153168 h 5765689"/>
              <a:gd name="connsiteX2" fmla="*/ 1193044 w 3160214"/>
              <a:gd name="connsiteY2" fmla="*/ 0 h 5765689"/>
              <a:gd name="connsiteX3" fmla="*/ 2736923 w 3160214"/>
              <a:gd name="connsiteY3" fmla="*/ 1574 h 5765689"/>
              <a:gd name="connsiteX4" fmla="*/ 3160214 w 3160214"/>
              <a:gd name="connsiteY4" fmla="*/ 7671 h 5765689"/>
              <a:gd name="connsiteX0" fmla="*/ 2085 w 3162299"/>
              <a:gd name="connsiteY0" fmla="*/ 5765689 h 5765689"/>
              <a:gd name="connsiteX1" fmla="*/ 0 w 3162299"/>
              <a:gd name="connsiteY1" fmla="*/ 3173781 h 5765689"/>
              <a:gd name="connsiteX2" fmla="*/ 2085 w 3162299"/>
              <a:gd name="connsiteY2" fmla="*/ 1153168 h 5765689"/>
              <a:gd name="connsiteX3" fmla="*/ 1195129 w 3162299"/>
              <a:gd name="connsiteY3" fmla="*/ 0 h 5765689"/>
              <a:gd name="connsiteX4" fmla="*/ 2739008 w 3162299"/>
              <a:gd name="connsiteY4" fmla="*/ 1574 h 5765689"/>
              <a:gd name="connsiteX5" fmla="*/ 3162299 w 3162299"/>
              <a:gd name="connsiteY5" fmla="*/ 7671 h 5765689"/>
              <a:gd name="connsiteX0" fmla="*/ 0 w 3162299"/>
              <a:gd name="connsiteY0" fmla="*/ 3173781 h 3173781"/>
              <a:gd name="connsiteX1" fmla="*/ 2085 w 3162299"/>
              <a:gd name="connsiteY1" fmla="*/ 1153168 h 3173781"/>
              <a:gd name="connsiteX2" fmla="*/ 1195129 w 3162299"/>
              <a:gd name="connsiteY2" fmla="*/ 0 h 3173781"/>
              <a:gd name="connsiteX3" fmla="*/ 2739008 w 3162299"/>
              <a:gd name="connsiteY3" fmla="*/ 1574 h 3173781"/>
              <a:gd name="connsiteX4" fmla="*/ 3162299 w 3162299"/>
              <a:gd name="connsiteY4" fmla="*/ 7671 h 3173781"/>
              <a:gd name="connsiteX0" fmla="*/ 0 w 3162299"/>
              <a:gd name="connsiteY0" fmla="*/ 3196641 h 3196641"/>
              <a:gd name="connsiteX1" fmla="*/ 2085 w 3162299"/>
              <a:gd name="connsiteY1" fmla="*/ 1153168 h 3196641"/>
              <a:gd name="connsiteX2" fmla="*/ 1195129 w 3162299"/>
              <a:gd name="connsiteY2" fmla="*/ 0 h 3196641"/>
              <a:gd name="connsiteX3" fmla="*/ 2739008 w 3162299"/>
              <a:gd name="connsiteY3" fmla="*/ 1574 h 3196641"/>
              <a:gd name="connsiteX4" fmla="*/ 3162299 w 3162299"/>
              <a:gd name="connsiteY4" fmla="*/ 7671 h 319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99" h="3196641">
                <a:moveTo>
                  <a:pt x="0" y="3196641"/>
                </a:moveTo>
                <a:lnTo>
                  <a:pt x="2085" y="1153168"/>
                </a:lnTo>
                <a:cubicBezTo>
                  <a:pt x="2085" y="516291"/>
                  <a:pt x="536218" y="0"/>
                  <a:pt x="1195129" y="0"/>
                </a:cubicBezTo>
                <a:lnTo>
                  <a:pt x="2739008" y="1574"/>
                </a:lnTo>
                <a:lnTo>
                  <a:pt x="3162299" y="7671"/>
                </a:lnTo>
              </a:path>
            </a:pathLst>
          </a:custGeom>
          <a:noFill/>
          <a:ln w="225588" cap="sq">
            <a:solidFill>
              <a:srgbClr val="FDF9E2"/>
            </a:solidFill>
            <a:prstDash val="solid"/>
            <a:miter/>
          </a:ln>
        </p:spPr>
        <p:txBody>
          <a:bodyPr rtlCol="0" anchor="ctr"/>
          <a:lstStyle/>
          <a:p>
            <a:endParaRPr lang="en-US" sz="2700" dirty="0"/>
          </a:p>
        </p:txBody>
      </p:sp>
      <p:sp>
        <p:nvSpPr>
          <p:cNvPr id="29" name="Oval 28">
            <a:extLst>
              <a:ext uri="{FF2B5EF4-FFF2-40B4-BE49-F238E27FC236}">
                <a16:creationId xmlns:a16="http://schemas.microsoft.com/office/drawing/2014/main" id="{09E9B68F-058D-E637-2550-5DA70E3D0D41}"/>
              </a:ext>
            </a:extLst>
          </p:cNvPr>
          <p:cNvSpPr/>
          <p:nvPr userDrawn="1"/>
        </p:nvSpPr>
        <p:spPr>
          <a:xfrm>
            <a:off x="15465511" y="3017218"/>
            <a:ext cx="2442413" cy="2442413"/>
          </a:xfrm>
          <a:prstGeom prst="ellipse">
            <a:avLst/>
          </a:prstGeom>
          <a:solidFill>
            <a:schemeClr val="accent6">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accent4"/>
              </a:solidFill>
            </a:endParaRPr>
          </a:p>
        </p:txBody>
      </p:sp>
      <p:pic>
        <p:nvPicPr>
          <p:cNvPr id="34" name="Graphic 33">
            <a:extLst>
              <a:ext uri="{FF2B5EF4-FFF2-40B4-BE49-F238E27FC236}">
                <a16:creationId xmlns:a16="http://schemas.microsoft.com/office/drawing/2014/main" id="{6188A037-6B9F-861E-36A7-10311D612729}"/>
              </a:ext>
            </a:extLst>
          </p:cNvPr>
          <p:cNvPicPr>
            <a:picLocks noChangeAspect="1"/>
          </p:cNvPicPr>
          <p:nvPr userDrawn="1"/>
        </p:nvPicPr>
        <p:blipFill>
          <a:blip r:embed="rId2">
            <a:extLst>
              <a:ext uri="{96DAC541-7B7A-43D3-8B79-37D633B846F1}">
                <asvg:svgBlip xmlns:asvg="http://schemas.microsoft.com/office/drawing/2016/SVG/main" r:embed="rId3"/>
              </a:ext>
            </a:extLst>
          </a:blip>
          <a:srcRect l="20972" r="31496"/>
          <a:stretch>
            <a:fillRect/>
          </a:stretch>
        </p:blipFill>
        <p:spPr>
          <a:xfrm>
            <a:off x="19050" y="9076982"/>
            <a:ext cx="18288000" cy="792566"/>
          </a:xfrm>
          <a:custGeom>
            <a:avLst/>
            <a:gdLst>
              <a:gd name="connsiteX0" fmla="*/ 0 w 6858000"/>
              <a:gd name="connsiteY0" fmla="*/ 400156 h 400156"/>
              <a:gd name="connsiteX1" fmla="*/ 0 w 6858000"/>
              <a:gd name="connsiteY1" fmla="*/ 0 h 400156"/>
              <a:gd name="connsiteX2" fmla="*/ 6858000 w 6858000"/>
              <a:gd name="connsiteY2" fmla="*/ 0 h 400156"/>
              <a:gd name="connsiteX3" fmla="*/ 6858000 w 6858000"/>
              <a:gd name="connsiteY3" fmla="*/ 400156 h 400156"/>
            </a:gdLst>
            <a:ahLst/>
            <a:cxnLst>
              <a:cxn ang="0">
                <a:pos x="connsiteX0" y="connsiteY0"/>
              </a:cxn>
              <a:cxn ang="0">
                <a:pos x="connsiteX1" y="connsiteY1"/>
              </a:cxn>
              <a:cxn ang="0">
                <a:pos x="connsiteX2" y="connsiteY2"/>
              </a:cxn>
              <a:cxn ang="0">
                <a:pos x="connsiteX3" y="connsiteY3"/>
              </a:cxn>
            </a:cxnLst>
            <a:rect l="l" t="t" r="r" b="b"/>
            <a:pathLst>
              <a:path w="6858000" h="400156">
                <a:moveTo>
                  <a:pt x="0" y="400156"/>
                </a:moveTo>
                <a:lnTo>
                  <a:pt x="0" y="0"/>
                </a:lnTo>
                <a:lnTo>
                  <a:pt x="6858000" y="0"/>
                </a:lnTo>
                <a:lnTo>
                  <a:pt x="6858000" y="400156"/>
                </a:lnTo>
                <a:close/>
              </a:path>
            </a:pathLst>
          </a:custGeom>
        </p:spPr>
      </p:pic>
      <p:sp>
        <p:nvSpPr>
          <p:cNvPr id="36" name="Oval 35">
            <a:extLst>
              <a:ext uri="{FF2B5EF4-FFF2-40B4-BE49-F238E27FC236}">
                <a16:creationId xmlns:a16="http://schemas.microsoft.com/office/drawing/2014/main" id="{1C9183AD-9166-27E4-F8C4-4AAE1C7F0BB9}"/>
              </a:ext>
            </a:extLst>
          </p:cNvPr>
          <p:cNvSpPr/>
          <p:nvPr userDrawn="1"/>
        </p:nvSpPr>
        <p:spPr>
          <a:xfrm>
            <a:off x="13695070" y="9201152"/>
            <a:ext cx="564869" cy="564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8" name="Oval 37">
            <a:extLst>
              <a:ext uri="{FF2B5EF4-FFF2-40B4-BE49-F238E27FC236}">
                <a16:creationId xmlns:a16="http://schemas.microsoft.com/office/drawing/2014/main" id="{DFED6151-9FDE-FB42-89FC-0347B6A3276D}"/>
              </a:ext>
            </a:extLst>
          </p:cNvPr>
          <p:cNvSpPr/>
          <p:nvPr userDrawn="1"/>
        </p:nvSpPr>
        <p:spPr>
          <a:xfrm>
            <a:off x="12577994" y="9201152"/>
            <a:ext cx="564869" cy="564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6" name="Footer Placeholder 45">
            <a:extLst>
              <a:ext uri="{FF2B5EF4-FFF2-40B4-BE49-F238E27FC236}">
                <a16:creationId xmlns:a16="http://schemas.microsoft.com/office/drawing/2014/main" id="{41E6D8BC-2E14-B95F-1E2F-30FF6EE3AEB3}"/>
              </a:ext>
            </a:extLst>
          </p:cNvPr>
          <p:cNvSpPr>
            <a:spLocks noGrp="1"/>
          </p:cNvSpPr>
          <p:nvPr>
            <p:ph type="ftr" sz="quarter" idx="14"/>
          </p:nvPr>
        </p:nvSpPr>
        <p:spPr/>
        <p:txBody>
          <a:bodyPr/>
          <a:lstStyle/>
          <a:p>
            <a:endParaRPr lang="en-US" dirty="0"/>
          </a:p>
        </p:txBody>
      </p:sp>
      <p:sp>
        <p:nvSpPr>
          <p:cNvPr id="47" name="Slide Number Placeholder 46">
            <a:extLst>
              <a:ext uri="{FF2B5EF4-FFF2-40B4-BE49-F238E27FC236}">
                <a16:creationId xmlns:a16="http://schemas.microsoft.com/office/drawing/2014/main" id="{89B6F428-7A93-4AA9-C12A-2A93DFEAF0B6}"/>
              </a:ext>
            </a:extLst>
          </p:cNvPr>
          <p:cNvSpPr>
            <a:spLocks noGrp="1"/>
          </p:cNvSpPr>
          <p:nvPr>
            <p:ph type="sldNum" sz="quarter" idx="15"/>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158081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2498598" y="2738438"/>
            <a:ext cx="13290804"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a:extLst>
              <a:ext uri="{FF2B5EF4-FFF2-40B4-BE49-F238E27FC236}">
                <a16:creationId xmlns:a16="http://schemas.microsoft.com/office/drawing/2014/main" id="{06D563D3-0A67-7027-7E6A-4A1CC1EFC697}"/>
              </a:ext>
            </a:extLst>
          </p:cNvPr>
          <p:cNvSpPr>
            <a:spLocks noGrp="1"/>
          </p:cNvSpPr>
          <p:nvPr>
            <p:ph type="body" sz="quarter" idx="13" hasCustomPrompt="1"/>
          </p:nvPr>
        </p:nvSpPr>
        <p:spPr>
          <a:xfrm>
            <a:off x="2723709" y="1190957"/>
            <a:ext cx="932688" cy="932688"/>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4800" b="0">
                <a:noFill/>
              </a:defRPr>
            </a:lvl1pPr>
          </a:lstStyle>
          <a:p>
            <a:pPr lvl="0"/>
            <a:r>
              <a:rPr lang="en-US" dirty="0"/>
              <a:t>X</a:t>
            </a:r>
          </a:p>
        </p:txBody>
      </p:sp>
      <p:sp>
        <p:nvSpPr>
          <p:cNvPr id="9" name="Footer Placeholder 8">
            <a:extLst>
              <a:ext uri="{FF2B5EF4-FFF2-40B4-BE49-F238E27FC236}">
                <a16:creationId xmlns:a16="http://schemas.microsoft.com/office/drawing/2014/main" id="{0253299D-623D-C544-F0BB-1CFBDADB60B5}"/>
              </a:ext>
            </a:extLst>
          </p:cNvPr>
          <p:cNvSpPr>
            <a:spLocks noGrp="1"/>
          </p:cNvSpPr>
          <p:nvPr>
            <p:ph type="ftr" sz="quarter" idx="14"/>
          </p:nvPr>
        </p:nvSpPr>
        <p:spPr/>
        <p:txBody>
          <a:bodyPr/>
          <a:lstStyle/>
          <a:p>
            <a:endParaRPr lang="en-US" dirty="0"/>
          </a:p>
        </p:txBody>
      </p:sp>
      <p:sp>
        <p:nvSpPr>
          <p:cNvPr id="10" name="Slide Number Placeholder 9">
            <a:extLst>
              <a:ext uri="{FF2B5EF4-FFF2-40B4-BE49-F238E27FC236}">
                <a16:creationId xmlns:a16="http://schemas.microsoft.com/office/drawing/2014/main" id="{D4DFB546-9FE5-4620-5D33-4097901B71B3}"/>
              </a:ext>
            </a:extLst>
          </p:cNvPr>
          <p:cNvSpPr>
            <a:spLocks noGrp="1"/>
          </p:cNvSpPr>
          <p:nvPr>
            <p:ph type="sldNum" sz="quarter" idx="15"/>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1728279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Table">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0FA7F5A0-ECAD-A574-6649-C54801870617}"/>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427" r="82873"/>
          <a:stretch>
            <a:fillRect/>
          </a:stretch>
        </p:blipFill>
        <p:spPr>
          <a:xfrm>
            <a:off x="13850442" y="2"/>
            <a:ext cx="4437558" cy="9157658"/>
          </a:xfrm>
          <a:custGeom>
            <a:avLst/>
            <a:gdLst>
              <a:gd name="connsiteX0" fmla="*/ 0 w 2958372"/>
              <a:gd name="connsiteY0" fmla="*/ 0 h 6105105"/>
              <a:gd name="connsiteX1" fmla="*/ 2958372 w 2958372"/>
              <a:gd name="connsiteY1" fmla="*/ 0 h 6105105"/>
              <a:gd name="connsiteX2" fmla="*/ 2958372 w 2958372"/>
              <a:gd name="connsiteY2" fmla="*/ 6105105 h 6105105"/>
              <a:gd name="connsiteX3" fmla="*/ 0 w 2958372"/>
              <a:gd name="connsiteY3" fmla="*/ 6105105 h 6105105"/>
            </a:gdLst>
            <a:ahLst/>
            <a:cxnLst>
              <a:cxn ang="0">
                <a:pos x="connsiteX0" y="connsiteY0"/>
              </a:cxn>
              <a:cxn ang="0">
                <a:pos x="connsiteX1" y="connsiteY1"/>
              </a:cxn>
              <a:cxn ang="0">
                <a:pos x="connsiteX2" y="connsiteY2"/>
              </a:cxn>
              <a:cxn ang="0">
                <a:pos x="connsiteX3" y="connsiteY3"/>
              </a:cxn>
            </a:cxnLst>
            <a:rect l="l" t="t" r="r" b="b"/>
            <a:pathLst>
              <a:path w="2958372" h="6105105">
                <a:moveTo>
                  <a:pt x="0" y="0"/>
                </a:moveTo>
                <a:lnTo>
                  <a:pt x="2958372" y="0"/>
                </a:lnTo>
                <a:lnTo>
                  <a:pt x="2958372" y="6105105"/>
                </a:lnTo>
                <a:lnTo>
                  <a:pt x="0" y="6105105"/>
                </a:lnTo>
                <a:close/>
              </a:path>
            </a:pathLst>
          </a:custGeom>
        </p:spPr>
      </p:pic>
      <p:sp>
        <p:nvSpPr>
          <p:cNvPr id="32" name="Rectangle 31">
            <a:extLst>
              <a:ext uri="{FF2B5EF4-FFF2-40B4-BE49-F238E27FC236}">
                <a16:creationId xmlns:a16="http://schemas.microsoft.com/office/drawing/2014/main" id="{98CD520B-B465-7A6D-37C4-8A060446902D}"/>
              </a:ext>
            </a:extLst>
          </p:cNvPr>
          <p:cNvSpPr/>
          <p:nvPr userDrawn="1"/>
        </p:nvSpPr>
        <p:spPr>
          <a:xfrm>
            <a:off x="3884388" y="1085849"/>
            <a:ext cx="13305984" cy="1171214"/>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5" name="Oval 14">
            <a:extLst>
              <a:ext uri="{FF2B5EF4-FFF2-40B4-BE49-F238E27FC236}">
                <a16:creationId xmlns:a16="http://schemas.microsoft.com/office/drawing/2014/main" id="{4C4684B3-A8D3-6A9A-C264-95DFAD1C3FCE}"/>
              </a:ext>
            </a:extLst>
          </p:cNvPr>
          <p:cNvSpPr/>
          <p:nvPr/>
        </p:nvSpPr>
        <p:spPr>
          <a:xfrm>
            <a:off x="13950021" y="3950967"/>
            <a:ext cx="562356" cy="5623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a:xfrm>
            <a:off x="3896004" y="1083564"/>
            <a:ext cx="13305984" cy="11474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1097280" y="3332988"/>
            <a:ext cx="12426696" cy="5980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2723709" y="1190957"/>
            <a:ext cx="932688" cy="932688"/>
          </a:xfrm>
          <a:prstGeom prst="ellipse">
            <a:avLst/>
          </a:prstGeom>
          <a:solidFill>
            <a:schemeClr val="accent4"/>
          </a:solidFill>
        </p:spPr>
        <p:txBody>
          <a:bodyPr lIns="0" tIns="0" rIns="0" bIns="0" anchor="ctr" anchorCtr="0">
            <a:noAutofit/>
          </a:bodyPr>
          <a:lstStyle>
            <a:lvl1pPr marL="0" indent="0" algn="ctr">
              <a:lnSpc>
                <a:spcPct val="100000"/>
              </a:lnSpc>
              <a:spcBef>
                <a:spcPts val="0"/>
              </a:spcBef>
              <a:buNone/>
              <a:defRPr sz="4800">
                <a:noFill/>
              </a:defRPr>
            </a:lvl1pPr>
          </a:lstStyle>
          <a:p>
            <a:pPr lvl="0"/>
            <a:r>
              <a:rPr lang="en-US" dirty="0"/>
              <a:t>X</a:t>
            </a:r>
          </a:p>
        </p:txBody>
      </p:sp>
      <p:sp>
        <p:nvSpPr>
          <p:cNvPr id="25" name="Rectangle 24">
            <a:extLst>
              <a:ext uri="{FF2B5EF4-FFF2-40B4-BE49-F238E27FC236}">
                <a16:creationId xmlns:a16="http://schemas.microsoft.com/office/drawing/2014/main" id="{CC1E68FE-16F1-5C98-AEF6-0EAB9EA632CA}"/>
              </a:ext>
            </a:extLst>
          </p:cNvPr>
          <p:cNvSpPr/>
          <p:nvPr userDrawn="1"/>
        </p:nvSpPr>
        <p:spPr>
          <a:xfrm>
            <a:off x="1098407" y="607101"/>
            <a:ext cx="16091966" cy="478749"/>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0" name="Footer Placeholder 39">
            <a:extLst>
              <a:ext uri="{FF2B5EF4-FFF2-40B4-BE49-F238E27FC236}">
                <a16:creationId xmlns:a16="http://schemas.microsoft.com/office/drawing/2014/main" id="{8727F01E-45EF-F70F-2A04-1EA69A246344}"/>
              </a:ext>
            </a:extLst>
          </p:cNvPr>
          <p:cNvSpPr>
            <a:spLocks noGrp="1"/>
          </p:cNvSpPr>
          <p:nvPr>
            <p:ph type="ftr" sz="quarter" idx="14"/>
          </p:nvPr>
        </p:nvSpPr>
        <p:spPr/>
        <p:txBody>
          <a:bodyPr/>
          <a:lstStyle/>
          <a:p>
            <a:endParaRPr lang="en-US" dirty="0"/>
          </a:p>
        </p:txBody>
      </p:sp>
      <p:sp>
        <p:nvSpPr>
          <p:cNvPr id="41" name="Slide Number Placeholder 40">
            <a:extLst>
              <a:ext uri="{FF2B5EF4-FFF2-40B4-BE49-F238E27FC236}">
                <a16:creationId xmlns:a16="http://schemas.microsoft.com/office/drawing/2014/main" id="{C388A650-32E8-11EC-26EE-D260D1953D57}"/>
              </a:ext>
            </a:extLst>
          </p:cNvPr>
          <p:cNvSpPr>
            <a:spLocks noGrp="1"/>
          </p:cNvSpPr>
          <p:nvPr>
            <p:ph type="sldNum" sz="quarter" idx="15"/>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345313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7F9A3535-D85B-F023-B8C0-28D2FEAAD9E0}"/>
              </a:ext>
            </a:extLst>
          </p:cNvPr>
          <p:cNvGrpSpPr/>
          <p:nvPr userDrawn="1"/>
        </p:nvGrpSpPr>
        <p:grpSpPr>
          <a:xfrm>
            <a:off x="2" y="5741269"/>
            <a:ext cx="18298418" cy="4545734"/>
            <a:chOff x="1" y="3827512"/>
            <a:chExt cx="12198945" cy="3030489"/>
          </a:xfrm>
        </p:grpSpPr>
        <p:sp>
          <p:nvSpPr>
            <p:cNvPr id="57" name="Freeform: Shape 56">
              <a:extLst>
                <a:ext uri="{FF2B5EF4-FFF2-40B4-BE49-F238E27FC236}">
                  <a16:creationId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p>
              <a:endParaRPr lang="en-US" sz="2700" dirty="0"/>
            </a:p>
          </p:txBody>
        </p:sp>
        <p:pic>
          <p:nvPicPr>
            <p:cNvPr id="55" name="Graphic 54">
              <a:extLst>
                <a:ext uri="{FF2B5EF4-FFF2-40B4-BE49-F238E27FC236}">
                  <a16:creationId xmlns:a16="http://schemas.microsoft.com/office/drawing/2014/main" id="{E49D87C6-232E-E91C-0D76-756637414E8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2400300" y="3182112"/>
            <a:ext cx="9765792" cy="5367528"/>
          </a:xfrm>
        </p:spPr>
        <p:txBody>
          <a:bodyPr/>
          <a:lstStyle>
            <a:lvl1pPr marL="0" indent="0">
              <a:buNone/>
              <a:defRPr sz="2700"/>
            </a:lvl1pPr>
            <a:lvl2pPr marL="425196">
              <a:defRPr sz="2700"/>
            </a:lvl2pPr>
            <a:lvl3pPr marL="850392">
              <a:defRPr sz="2400"/>
            </a:lvl3pPr>
            <a:lvl4pPr marL="1138428">
              <a:defRPr sz="2100"/>
            </a:lvl4pPr>
            <a:lvl5pPr marL="1563624">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a:extLst>
              <a:ext uri="{FF2B5EF4-FFF2-40B4-BE49-F238E27FC236}">
                <a16:creationId xmlns:a16="http://schemas.microsoft.com/office/drawing/2014/main" id="{E3602100-4B1B-08F9-3FE3-A39515512D51}"/>
              </a:ext>
            </a:extLst>
          </p:cNvPr>
          <p:cNvSpPr>
            <a:spLocks noGrp="1"/>
          </p:cNvSpPr>
          <p:nvPr>
            <p:ph type="body" sz="quarter" idx="13" hasCustomPrompt="1"/>
          </p:nvPr>
        </p:nvSpPr>
        <p:spPr>
          <a:xfrm>
            <a:off x="2723709" y="1190957"/>
            <a:ext cx="932688" cy="932688"/>
          </a:xfrm>
          <a:prstGeom prst="ellipse">
            <a:avLst/>
          </a:prstGeom>
          <a:solidFill>
            <a:schemeClr val="accent1"/>
          </a:solidFill>
        </p:spPr>
        <p:txBody>
          <a:bodyPr lIns="0" tIns="0" rIns="0" bIns="0" anchor="t" anchorCtr="0">
            <a:noAutofit/>
          </a:bodyPr>
          <a:lstStyle>
            <a:lvl1pPr marL="0" indent="0" algn="ctr">
              <a:lnSpc>
                <a:spcPct val="100000"/>
              </a:lnSpc>
              <a:spcBef>
                <a:spcPts val="0"/>
              </a:spcBef>
              <a:buNone/>
              <a:defRPr sz="4800" b="0">
                <a:noFill/>
              </a:defRPr>
            </a:lvl1pPr>
          </a:lstStyle>
          <a:p>
            <a:pPr lvl="0"/>
            <a:r>
              <a:rPr lang="en-US" dirty="0"/>
              <a:t>X</a:t>
            </a:r>
          </a:p>
        </p:txBody>
      </p:sp>
      <p:sp>
        <p:nvSpPr>
          <p:cNvPr id="11" name="Freeform 65">
            <a:extLst>
              <a:ext uri="{FF2B5EF4-FFF2-40B4-BE49-F238E27FC236}">
                <a16:creationId xmlns:a16="http://schemas.microsoft.com/office/drawing/2014/main" id="{232AA84F-639D-A24B-BB67-2694CC069C65}"/>
              </a:ext>
            </a:extLst>
          </p:cNvPr>
          <p:cNvSpPr/>
          <p:nvPr/>
        </p:nvSpPr>
        <p:spPr>
          <a:xfrm>
            <a:off x="1258484" y="7767555"/>
            <a:ext cx="3235647" cy="2519445"/>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accent4"/>
              </a:solidFill>
            </a:endParaRPr>
          </a:p>
        </p:txBody>
      </p:sp>
      <p:sp>
        <p:nvSpPr>
          <p:cNvPr id="13" name="Oval 12">
            <a:extLst>
              <a:ext uri="{FF2B5EF4-FFF2-40B4-BE49-F238E27FC236}">
                <a16:creationId xmlns:a16="http://schemas.microsoft.com/office/drawing/2014/main" id="{439B8E7B-82C3-F9D6-9E34-8F76C40C8539}"/>
              </a:ext>
            </a:extLst>
          </p:cNvPr>
          <p:cNvSpPr/>
          <p:nvPr/>
        </p:nvSpPr>
        <p:spPr>
          <a:xfrm>
            <a:off x="14440076" y="7486377"/>
            <a:ext cx="562356" cy="5623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0" name="Footer Placeholder 59">
            <a:extLst>
              <a:ext uri="{FF2B5EF4-FFF2-40B4-BE49-F238E27FC236}">
                <a16:creationId xmlns:a16="http://schemas.microsoft.com/office/drawing/2014/main" id="{EACDB755-CEBA-6C68-443D-525463E80DAB}"/>
              </a:ext>
            </a:extLst>
          </p:cNvPr>
          <p:cNvSpPr>
            <a:spLocks noGrp="1"/>
          </p:cNvSpPr>
          <p:nvPr>
            <p:ph type="ftr" sz="quarter" idx="15"/>
          </p:nvPr>
        </p:nvSpPr>
        <p:spPr/>
        <p:txBody>
          <a:bodyPr/>
          <a:lstStyle/>
          <a:p>
            <a:endParaRPr lang="en-US" dirty="0"/>
          </a:p>
        </p:txBody>
      </p:sp>
      <p:sp>
        <p:nvSpPr>
          <p:cNvPr id="61" name="Slide Number Placeholder 60">
            <a:extLst>
              <a:ext uri="{FF2B5EF4-FFF2-40B4-BE49-F238E27FC236}">
                <a16:creationId xmlns:a16="http://schemas.microsoft.com/office/drawing/2014/main" id="{307D0F4E-2944-C947-2B6E-0547303F2566}"/>
              </a:ext>
            </a:extLst>
          </p:cNvPr>
          <p:cNvSpPr>
            <a:spLocks noGrp="1"/>
          </p:cNvSpPr>
          <p:nvPr>
            <p:ph type="sldNum" sz="quarter" idx="16"/>
          </p:nvPr>
        </p:nvSpPr>
        <p:spPr/>
        <p:txBody>
          <a:bodyPr/>
          <a:lstStyle/>
          <a:p>
            <a:fld id="{CC43B8D3-9A08-F84C-9DD4-44948BA52D4B}" type="slidenum">
              <a:rPr lang="en-US" smtClean="0"/>
              <a:pPr/>
              <a:t>‹#›</a:t>
            </a:fld>
            <a:endParaRPr lang="en-US" dirty="0"/>
          </a:p>
        </p:txBody>
      </p:sp>
    </p:spTree>
    <p:extLst>
      <p:ext uri="{BB962C8B-B14F-4D97-AF65-F5344CB8AC3E}">
        <p14:creationId xmlns:p14="http://schemas.microsoft.com/office/powerpoint/2010/main" val="190823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51" r:id="rId3"/>
    <p:sldLayoutId id="2147483669"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530FAC-6DFA-F32C-E62D-5C32C06A02DC}"/>
              </a:ext>
            </a:extLst>
          </p:cNvPr>
          <p:cNvSpPr>
            <a:spLocks noGrp="1"/>
          </p:cNvSpPr>
          <p:nvPr>
            <p:ph type="ftr" sz="quarter" idx="3"/>
          </p:nvPr>
        </p:nvSpPr>
        <p:spPr>
          <a:xfrm>
            <a:off x="1098407" y="9351646"/>
            <a:ext cx="6172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7B62FF-DCC3-B0E5-E9C3-736A708235A7}"/>
              </a:ext>
            </a:extLst>
          </p:cNvPr>
          <p:cNvSpPr>
            <a:spLocks noGrp="1"/>
          </p:cNvSpPr>
          <p:nvPr>
            <p:ph type="sldNum" sz="quarter" idx="4"/>
          </p:nvPr>
        </p:nvSpPr>
        <p:spPr>
          <a:xfrm>
            <a:off x="2477855" y="1213866"/>
            <a:ext cx="1412748" cy="932688"/>
          </a:xfrm>
          <a:prstGeom prst="rect">
            <a:avLst/>
          </a:prstGeom>
        </p:spPr>
        <p:txBody>
          <a:bodyPr vert="horz" lIns="91440" tIns="45720" rIns="91440" bIns="45720" rtlCol="0" anchor="ctr"/>
          <a:lstStyle>
            <a:lvl1pPr algn="ctr">
              <a:defRPr sz="4800">
                <a:solidFill>
                  <a:schemeClr val="bg2"/>
                </a:solidFill>
              </a:defRPr>
            </a:lvl1pPr>
          </a:lstStyle>
          <a:p>
            <a:fld id="{CC43B8D3-9A08-F84C-9DD4-44948BA52D4B}" type="slidenum">
              <a:rPr lang="en-US" smtClean="0"/>
              <a:pPr/>
              <a:t>‹#›</a:t>
            </a:fld>
            <a:endParaRPr lang="en-US" dirty="0"/>
          </a:p>
        </p:txBody>
      </p:sp>
      <p:sp>
        <p:nvSpPr>
          <p:cNvPr id="25" name="Rectangle 24">
            <a:extLst>
              <a:ext uri="{FF2B5EF4-FFF2-40B4-BE49-F238E27FC236}">
                <a16:creationId xmlns:a16="http://schemas.microsoft.com/office/drawing/2014/main" id="{0EEFFBFB-5A27-2D81-3931-C98447651EF4}"/>
              </a:ext>
            </a:extLst>
          </p:cNvPr>
          <p:cNvSpPr/>
          <p:nvPr userDrawn="1"/>
        </p:nvSpPr>
        <p:spPr>
          <a:xfrm>
            <a:off x="1098407" y="1085849"/>
            <a:ext cx="16091966" cy="1171214"/>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 name="Rectangle 25">
            <a:extLst>
              <a:ext uri="{FF2B5EF4-FFF2-40B4-BE49-F238E27FC236}">
                <a16:creationId xmlns:a16="http://schemas.microsoft.com/office/drawing/2014/main" id="{5495E283-E2C6-EE8C-5FC9-96FD9B2DC537}"/>
              </a:ext>
            </a:extLst>
          </p:cNvPr>
          <p:cNvSpPr/>
          <p:nvPr userDrawn="1"/>
        </p:nvSpPr>
        <p:spPr>
          <a:xfrm>
            <a:off x="1098407" y="607101"/>
            <a:ext cx="16091966" cy="478749"/>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2482596" y="1083564"/>
            <a:ext cx="0" cy="117121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77E78B78-C9C0-6811-5C24-BA7F4E6120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498771">
            <a:off x="1302785" y="1168484"/>
            <a:ext cx="990584" cy="990584"/>
          </a:xfrm>
          <a:prstGeom prst="rect">
            <a:avLst/>
          </a:prstGeom>
        </p:spPr>
      </p:pic>
      <p:cxnSp>
        <p:nvCxnSpPr>
          <p:cNvPr id="32" name="Straight Connector 31">
            <a:extLst>
              <a:ext uri="{FF2B5EF4-FFF2-40B4-BE49-F238E27FC236}">
                <a16:creationId xmlns:a16="http://schemas.microsoft.com/office/drawing/2014/main" id="{9F9C8F7F-2A36-A3D8-7C9C-CFDFFF47B82A}"/>
              </a:ext>
            </a:extLst>
          </p:cNvPr>
          <p:cNvCxnSpPr>
            <a:cxnSpLocks/>
          </p:cNvCxnSpPr>
          <p:nvPr userDrawn="1"/>
        </p:nvCxnSpPr>
        <p:spPr>
          <a:xfrm>
            <a:off x="3890603" y="1078169"/>
            <a:ext cx="0" cy="117121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4046220" y="1097280"/>
            <a:ext cx="13143369" cy="116586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72648885"/>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530FAC-6DFA-F32C-E62D-5C32C06A02DC}"/>
              </a:ext>
            </a:extLst>
          </p:cNvPr>
          <p:cNvSpPr>
            <a:spLocks noGrp="1"/>
          </p:cNvSpPr>
          <p:nvPr>
            <p:ph type="ftr" sz="quarter" idx="3"/>
          </p:nvPr>
        </p:nvSpPr>
        <p:spPr>
          <a:xfrm>
            <a:off x="1098407" y="9351646"/>
            <a:ext cx="6172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7B62FF-DCC3-B0E5-E9C3-736A708235A7}"/>
              </a:ext>
            </a:extLst>
          </p:cNvPr>
          <p:cNvSpPr>
            <a:spLocks noGrp="1"/>
          </p:cNvSpPr>
          <p:nvPr>
            <p:ph type="sldNum" sz="quarter" idx="4"/>
          </p:nvPr>
        </p:nvSpPr>
        <p:spPr>
          <a:xfrm>
            <a:off x="2477855" y="1213866"/>
            <a:ext cx="1412748" cy="932688"/>
          </a:xfrm>
          <a:prstGeom prst="rect">
            <a:avLst/>
          </a:prstGeom>
        </p:spPr>
        <p:txBody>
          <a:bodyPr vert="horz" lIns="91440" tIns="45720" rIns="91440" bIns="45720" rtlCol="0" anchor="ctr"/>
          <a:lstStyle>
            <a:lvl1pPr algn="ctr">
              <a:defRPr sz="4800">
                <a:solidFill>
                  <a:schemeClr val="bg2"/>
                </a:solidFill>
              </a:defRPr>
            </a:lvl1pPr>
          </a:lstStyle>
          <a:p>
            <a:fld id="{CC43B8D3-9A08-F84C-9DD4-44948BA52D4B}" type="slidenum">
              <a:rPr lang="en-US" smtClean="0"/>
              <a:pPr/>
              <a:t>‹#›</a:t>
            </a:fld>
            <a:endParaRPr lang="en-US" dirty="0"/>
          </a:p>
        </p:txBody>
      </p:sp>
      <p:sp>
        <p:nvSpPr>
          <p:cNvPr id="25" name="Rectangle 24">
            <a:extLst>
              <a:ext uri="{FF2B5EF4-FFF2-40B4-BE49-F238E27FC236}">
                <a16:creationId xmlns:a16="http://schemas.microsoft.com/office/drawing/2014/main" id="{0EEFFBFB-5A27-2D81-3931-C98447651EF4}"/>
              </a:ext>
            </a:extLst>
          </p:cNvPr>
          <p:cNvSpPr/>
          <p:nvPr userDrawn="1"/>
        </p:nvSpPr>
        <p:spPr>
          <a:xfrm>
            <a:off x="1098407" y="1085849"/>
            <a:ext cx="16091966" cy="1171214"/>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 name="Rectangle 25">
            <a:extLst>
              <a:ext uri="{FF2B5EF4-FFF2-40B4-BE49-F238E27FC236}">
                <a16:creationId xmlns:a16="http://schemas.microsoft.com/office/drawing/2014/main" id="{5495E283-E2C6-EE8C-5FC9-96FD9B2DC537}"/>
              </a:ext>
            </a:extLst>
          </p:cNvPr>
          <p:cNvSpPr/>
          <p:nvPr userDrawn="1"/>
        </p:nvSpPr>
        <p:spPr>
          <a:xfrm>
            <a:off x="1098407" y="607101"/>
            <a:ext cx="16091966" cy="478749"/>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2482596" y="1083564"/>
            <a:ext cx="0" cy="117121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77E78B78-C9C0-6811-5C24-BA7F4E6120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498771">
            <a:off x="1302785" y="1168484"/>
            <a:ext cx="990584" cy="990584"/>
          </a:xfrm>
          <a:prstGeom prst="rect">
            <a:avLst/>
          </a:prstGeom>
        </p:spPr>
      </p:pic>
      <p:cxnSp>
        <p:nvCxnSpPr>
          <p:cNvPr id="32" name="Straight Connector 31">
            <a:extLst>
              <a:ext uri="{FF2B5EF4-FFF2-40B4-BE49-F238E27FC236}">
                <a16:creationId xmlns:a16="http://schemas.microsoft.com/office/drawing/2014/main" id="{9F9C8F7F-2A36-A3D8-7C9C-CFDFFF47B82A}"/>
              </a:ext>
            </a:extLst>
          </p:cNvPr>
          <p:cNvCxnSpPr>
            <a:cxnSpLocks/>
          </p:cNvCxnSpPr>
          <p:nvPr userDrawn="1"/>
        </p:nvCxnSpPr>
        <p:spPr>
          <a:xfrm>
            <a:off x="3890603" y="1078169"/>
            <a:ext cx="0" cy="117121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4046220" y="1097280"/>
            <a:ext cx="13143369" cy="116586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72648885"/>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530FAC-6DFA-F32C-E62D-5C32C06A02DC}"/>
              </a:ext>
            </a:extLst>
          </p:cNvPr>
          <p:cNvSpPr>
            <a:spLocks noGrp="1"/>
          </p:cNvSpPr>
          <p:nvPr>
            <p:ph type="ftr" sz="quarter" idx="3"/>
          </p:nvPr>
        </p:nvSpPr>
        <p:spPr>
          <a:xfrm>
            <a:off x="1098407" y="9351646"/>
            <a:ext cx="6172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7B62FF-DCC3-B0E5-E9C3-736A708235A7}"/>
              </a:ext>
            </a:extLst>
          </p:cNvPr>
          <p:cNvSpPr>
            <a:spLocks noGrp="1"/>
          </p:cNvSpPr>
          <p:nvPr>
            <p:ph type="sldNum" sz="quarter" idx="4"/>
          </p:nvPr>
        </p:nvSpPr>
        <p:spPr>
          <a:xfrm>
            <a:off x="2477855" y="1213866"/>
            <a:ext cx="1412748" cy="932688"/>
          </a:xfrm>
          <a:prstGeom prst="rect">
            <a:avLst/>
          </a:prstGeom>
        </p:spPr>
        <p:txBody>
          <a:bodyPr vert="horz" lIns="91440" tIns="45720" rIns="91440" bIns="45720" rtlCol="0" anchor="ctr"/>
          <a:lstStyle>
            <a:lvl1pPr algn="ctr">
              <a:defRPr sz="4800">
                <a:solidFill>
                  <a:schemeClr val="bg2"/>
                </a:solidFill>
              </a:defRPr>
            </a:lvl1pPr>
          </a:lstStyle>
          <a:p>
            <a:fld id="{CC43B8D3-9A08-F84C-9DD4-44948BA52D4B}" type="slidenum">
              <a:rPr lang="en-US" smtClean="0"/>
              <a:pPr/>
              <a:t>‹#›</a:t>
            </a:fld>
            <a:endParaRPr lang="en-US" dirty="0"/>
          </a:p>
        </p:txBody>
      </p:sp>
      <p:sp>
        <p:nvSpPr>
          <p:cNvPr id="25" name="Rectangle 24">
            <a:extLst>
              <a:ext uri="{FF2B5EF4-FFF2-40B4-BE49-F238E27FC236}">
                <a16:creationId xmlns:a16="http://schemas.microsoft.com/office/drawing/2014/main" id="{0EEFFBFB-5A27-2D81-3931-C98447651EF4}"/>
              </a:ext>
            </a:extLst>
          </p:cNvPr>
          <p:cNvSpPr/>
          <p:nvPr userDrawn="1"/>
        </p:nvSpPr>
        <p:spPr>
          <a:xfrm>
            <a:off x="1098407" y="1085849"/>
            <a:ext cx="16091966" cy="1171214"/>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 name="Rectangle 25">
            <a:extLst>
              <a:ext uri="{FF2B5EF4-FFF2-40B4-BE49-F238E27FC236}">
                <a16:creationId xmlns:a16="http://schemas.microsoft.com/office/drawing/2014/main" id="{5495E283-E2C6-EE8C-5FC9-96FD9B2DC537}"/>
              </a:ext>
            </a:extLst>
          </p:cNvPr>
          <p:cNvSpPr/>
          <p:nvPr userDrawn="1"/>
        </p:nvSpPr>
        <p:spPr>
          <a:xfrm>
            <a:off x="1098407" y="607101"/>
            <a:ext cx="16091966" cy="478749"/>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2482596" y="1083564"/>
            <a:ext cx="0" cy="117121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77E78B78-C9C0-6811-5C24-BA7F4E61203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3498771">
            <a:off x="1302785" y="1168484"/>
            <a:ext cx="990584" cy="990584"/>
          </a:xfrm>
          <a:prstGeom prst="rect">
            <a:avLst/>
          </a:prstGeom>
        </p:spPr>
      </p:pic>
      <p:cxnSp>
        <p:nvCxnSpPr>
          <p:cNvPr id="32" name="Straight Connector 31">
            <a:extLst>
              <a:ext uri="{FF2B5EF4-FFF2-40B4-BE49-F238E27FC236}">
                <a16:creationId xmlns:a16="http://schemas.microsoft.com/office/drawing/2014/main" id="{9F9C8F7F-2A36-A3D8-7C9C-CFDFFF47B82A}"/>
              </a:ext>
            </a:extLst>
          </p:cNvPr>
          <p:cNvCxnSpPr>
            <a:cxnSpLocks/>
          </p:cNvCxnSpPr>
          <p:nvPr userDrawn="1"/>
        </p:nvCxnSpPr>
        <p:spPr>
          <a:xfrm>
            <a:off x="3890603" y="1078169"/>
            <a:ext cx="0" cy="117121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4046220" y="1097280"/>
            <a:ext cx="13143369" cy="116586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72648885"/>
      </p:ext>
    </p:extLst>
  </p:cSld>
  <p:clrMap bg1="lt1" tx1="dk1" bg2="lt2" tx2="dk2" accent1="accent1" accent2="accent2" accent3="accent3" accent4="accent4" accent5="accent5" accent6="accent6" hlink="hlink" folHlink="folHlink"/>
  <p:sldLayoutIdLst>
    <p:sldLayoutId id="2147483666" r:id="rId1"/>
    <p:sldLayoutId id="2147483652" r:id="rId2"/>
    <p:sldLayoutId id="2147483665" r:id="rId3"/>
    <p:sldLayoutId id="2147483661" r:id="rId4"/>
    <p:sldLayoutId id="2147483663" r:id="rId5"/>
    <p:sldLayoutId id="2147483650" r:id="rId6"/>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5.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6.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57.svg"/></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2.xml"/><Relationship Id="rId7" Type="http://schemas.openxmlformats.org/officeDocument/2006/relationships/image" Target="../media/image71.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4.pn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8.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1.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53.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61342" y="2891187"/>
            <a:ext cx="12089435" cy="2558231"/>
          </a:xfrm>
          <a:prstGeom prst="rect">
            <a:avLst/>
          </a:prstGeom>
        </p:spPr>
        <p:txBody>
          <a:bodyPr lIns="0" tIns="0" rIns="0" bIns="0" rtlCol="0" anchor="t">
            <a:spAutoFit/>
          </a:bodyPr>
          <a:lstStyle/>
          <a:p>
            <a:pPr algn="ctr">
              <a:lnSpc>
                <a:spcPts val="18904"/>
              </a:lnSpc>
            </a:pPr>
            <a:r>
              <a:rPr lang="en-US" sz="18904">
                <a:solidFill>
                  <a:srgbClr val="597EAA"/>
                </a:solidFill>
                <a:latin typeface="Chewy"/>
                <a:ea typeface="Chewy"/>
                <a:cs typeface="Chewy"/>
                <a:sym typeface="Chewy"/>
              </a:rPr>
              <a:t>CACFP</a:t>
            </a:r>
          </a:p>
        </p:txBody>
      </p:sp>
      <p:sp>
        <p:nvSpPr>
          <p:cNvPr id="13" name="TextBox 13"/>
          <p:cNvSpPr txBox="1"/>
          <p:nvPr/>
        </p:nvSpPr>
        <p:spPr>
          <a:xfrm>
            <a:off x="5024597" y="7172623"/>
            <a:ext cx="8238805" cy="585887"/>
          </a:xfrm>
          <a:prstGeom prst="rect">
            <a:avLst/>
          </a:prstGeom>
        </p:spPr>
        <p:txBody>
          <a:bodyPr lIns="0" tIns="0" rIns="0" bIns="0" rtlCol="0" anchor="t">
            <a:spAutoFit/>
          </a:bodyPr>
          <a:lstStyle/>
          <a:p>
            <a:pPr algn="ctr">
              <a:lnSpc>
                <a:spcPts val="3941"/>
              </a:lnSpc>
            </a:pPr>
            <a:r>
              <a:rPr lang="en-US" sz="3941">
                <a:solidFill>
                  <a:srgbClr val="74A8CF"/>
                </a:solidFill>
                <a:latin typeface="Codec Pro"/>
                <a:ea typeface="Codec Pro"/>
                <a:cs typeface="Codec Pro"/>
                <a:sym typeface="Codec Pro"/>
              </a:rPr>
              <a:t>at the Food Bank of Alaska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8511290" y="1309098"/>
            <a:ext cx="7764049" cy="5201913"/>
          </a:xfrm>
          <a:custGeom>
            <a:avLst/>
            <a:gdLst/>
            <a:ahLst/>
            <a:cxnLst/>
            <a:rect l="l" t="t" r="r" b="b"/>
            <a:pathLst>
              <a:path w="7764049" h="5201913">
                <a:moveTo>
                  <a:pt x="0" y="0"/>
                </a:moveTo>
                <a:lnTo>
                  <a:pt x="7764049" y="0"/>
                </a:lnTo>
                <a:lnTo>
                  <a:pt x="7764049" y="5201913"/>
                </a:lnTo>
                <a:lnTo>
                  <a:pt x="0" y="5201913"/>
                </a:lnTo>
                <a:lnTo>
                  <a:pt x="0" y="0"/>
                </a:lnTo>
                <a:close/>
              </a:path>
            </a:pathLst>
          </a:custGeom>
          <a:blipFill>
            <a:blip r:embed="rId12"/>
            <a:stretch>
              <a:fillRect/>
            </a:stretch>
          </a:blipFill>
        </p:spPr>
        <p:txBody>
          <a:bodyPr/>
          <a:lstStyle/>
          <a:p>
            <a:endParaRPr lang="en-US"/>
          </a:p>
        </p:txBody>
      </p:sp>
      <p:sp>
        <p:nvSpPr>
          <p:cNvPr id="13" name="Freeform 13"/>
          <p:cNvSpPr/>
          <p:nvPr/>
        </p:nvSpPr>
        <p:spPr>
          <a:xfrm>
            <a:off x="1410446" y="4593072"/>
            <a:ext cx="6717291" cy="4483791"/>
          </a:xfrm>
          <a:custGeom>
            <a:avLst/>
            <a:gdLst/>
            <a:ahLst/>
            <a:cxnLst/>
            <a:rect l="l" t="t" r="r" b="b"/>
            <a:pathLst>
              <a:path w="6717291" h="4483791">
                <a:moveTo>
                  <a:pt x="0" y="0"/>
                </a:moveTo>
                <a:lnTo>
                  <a:pt x="6717290" y="0"/>
                </a:lnTo>
                <a:lnTo>
                  <a:pt x="6717290" y="4483792"/>
                </a:lnTo>
                <a:lnTo>
                  <a:pt x="0" y="4483792"/>
                </a:lnTo>
                <a:lnTo>
                  <a:pt x="0" y="0"/>
                </a:lnTo>
                <a:close/>
              </a:path>
            </a:pathLst>
          </a:custGeom>
          <a:blipFill>
            <a:blip r:embed="rId13"/>
            <a:stretch>
              <a:fillRect/>
            </a:stretch>
          </a:blipFill>
        </p:spPr>
        <p:txBody>
          <a:bodyPr/>
          <a:lstStyle/>
          <a:p>
            <a:endParaRPr lang="en-US"/>
          </a:p>
        </p:txBody>
      </p:sp>
      <p:sp>
        <p:nvSpPr>
          <p:cNvPr id="14" name="TextBox 14"/>
          <p:cNvSpPr txBox="1"/>
          <p:nvPr/>
        </p:nvSpPr>
        <p:spPr>
          <a:xfrm>
            <a:off x="-283281" y="974119"/>
            <a:ext cx="9696202" cy="1491016"/>
          </a:xfrm>
          <a:prstGeom prst="rect">
            <a:avLst/>
          </a:prstGeom>
        </p:spPr>
        <p:txBody>
          <a:bodyPr lIns="0" tIns="0" rIns="0" bIns="0" rtlCol="0" anchor="t">
            <a:spAutoFit/>
          </a:bodyPr>
          <a:lstStyle/>
          <a:p>
            <a:pPr algn="ctr">
              <a:lnSpc>
                <a:spcPts val="11066"/>
              </a:lnSpc>
            </a:pPr>
            <a:r>
              <a:rPr lang="en-US" sz="11066">
                <a:solidFill>
                  <a:srgbClr val="597EAA"/>
                </a:solidFill>
                <a:latin typeface="Chewy"/>
                <a:ea typeface="Chewy"/>
                <a:cs typeface="Chewy"/>
                <a:sym typeface="Chewy"/>
              </a:rPr>
              <a:t>ACTIVITY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945729" y="1829154"/>
            <a:ext cx="6017417" cy="6017417"/>
          </a:xfrm>
          <a:custGeom>
            <a:avLst/>
            <a:gdLst/>
            <a:ahLst/>
            <a:cxnLst/>
            <a:rect l="l" t="t" r="r" b="b"/>
            <a:pathLst>
              <a:path w="6017417" h="6017417">
                <a:moveTo>
                  <a:pt x="0" y="0"/>
                </a:moveTo>
                <a:lnTo>
                  <a:pt x="6017418" y="0"/>
                </a:lnTo>
                <a:lnTo>
                  <a:pt x="6017418" y="6017417"/>
                </a:lnTo>
                <a:lnTo>
                  <a:pt x="0" y="60174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8112142" y="1178896"/>
            <a:ext cx="9696202" cy="1491016"/>
          </a:xfrm>
          <a:prstGeom prst="rect">
            <a:avLst/>
          </a:prstGeom>
        </p:spPr>
        <p:txBody>
          <a:bodyPr lIns="0" tIns="0" rIns="0" bIns="0" rtlCol="0" anchor="t">
            <a:spAutoFit/>
          </a:bodyPr>
          <a:lstStyle/>
          <a:p>
            <a:pPr algn="ctr">
              <a:lnSpc>
                <a:spcPts val="11066"/>
              </a:lnSpc>
            </a:pPr>
            <a:r>
              <a:rPr lang="en-US" sz="11066">
                <a:solidFill>
                  <a:srgbClr val="597EAA"/>
                </a:solidFill>
                <a:latin typeface="Chewy"/>
                <a:ea typeface="Chewy"/>
                <a:cs typeface="Chewy"/>
                <a:sym typeface="Chewy"/>
              </a:rPr>
              <a:t>IMPACT</a:t>
            </a:r>
          </a:p>
        </p:txBody>
      </p:sp>
      <p:sp>
        <p:nvSpPr>
          <p:cNvPr id="14" name="TextBox 14"/>
          <p:cNvSpPr txBox="1"/>
          <p:nvPr/>
        </p:nvSpPr>
        <p:spPr>
          <a:xfrm>
            <a:off x="9940882" y="4919585"/>
            <a:ext cx="7101759" cy="4045803"/>
          </a:xfrm>
          <a:prstGeom prst="rect">
            <a:avLst/>
          </a:prstGeom>
        </p:spPr>
        <p:txBody>
          <a:bodyPr lIns="0" tIns="0" rIns="0" bIns="0" rtlCol="0" anchor="t">
            <a:spAutoFit/>
          </a:bodyPr>
          <a:lstStyle/>
          <a:p>
            <a:pPr algn="ctr">
              <a:lnSpc>
                <a:spcPts val="5377"/>
              </a:lnSpc>
            </a:pPr>
            <a:r>
              <a:rPr lang="en-US" sz="3841">
                <a:solidFill>
                  <a:srgbClr val="74A8CF"/>
                </a:solidFill>
                <a:latin typeface="Chewy"/>
                <a:ea typeface="Chewy"/>
                <a:cs typeface="Chewy"/>
                <a:sym typeface="Chewy"/>
              </a:rPr>
              <a:t>Number of sites: 2</a:t>
            </a:r>
          </a:p>
          <a:p>
            <a:pPr algn="ctr">
              <a:lnSpc>
                <a:spcPts val="5377"/>
              </a:lnSpc>
            </a:pPr>
            <a:r>
              <a:rPr lang="en-US" sz="3841">
                <a:solidFill>
                  <a:srgbClr val="74A8CF"/>
                </a:solidFill>
                <a:latin typeface="Chewy"/>
                <a:ea typeface="Chewy"/>
                <a:cs typeface="Chewy"/>
                <a:sym typeface="Chewy"/>
              </a:rPr>
              <a:t>Number of meals served: 1,215</a:t>
            </a:r>
          </a:p>
          <a:p>
            <a:pPr algn="ctr">
              <a:lnSpc>
                <a:spcPts val="5377"/>
              </a:lnSpc>
            </a:pPr>
            <a:r>
              <a:rPr lang="en-US" sz="3841">
                <a:solidFill>
                  <a:srgbClr val="74A8CF"/>
                </a:solidFill>
                <a:latin typeface="Chewy"/>
                <a:ea typeface="Chewy"/>
                <a:cs typeface="Chewy"/>
                <a:sym typeface="Chewy"/>
              </a:rPr>
              <a:t>Average daily attendance: 40 </a:t>
            </a:r>
          </a:p>
          <a:p>
            <a:pPr algn="l">
              <a:lnSpc>
                <a:spcPts val="5377"/>
              </a:lnSpc>
            </a:pPr>
            <a:endParaRPr lang="en-US" sz="3841">
              <a:solidFill>
                <a:srgbClr val="74A8CF"/>
              </a:solidFill>
              <a:latin typeface="Chewy"/>
              <a:ea typeface="Chewy"/>
              <a:cs typeface="Chewy"/>
              <a:sym typeface="Chewy"/>
            </a:endParaRPr>
          </a:p>
          <a:p>
            <a:pPr algn="l">
              <a:lnSpc>
                <a:spcPts val="5377"/>
              </a:lnSpc>
            </a:pPr>
            <a:endParaRPr lang="en-US" sz="3841">
              <a:solidFill>
                <a:srgbClr val="74A8CF"/>
              </a:solidFill>
              <a:latin typeface="Chewy"/>
              <a:ea typeface="Chewy"/>
              <a:cs typeface="Chewy"/>
              <a:sym typeface="Chewy"/>
            </a:endParaRPr>
          </a:p>
          <a:p>
            <a:pPr algn="l">
              <a:lnSpc>
                <a:spcPts val="5377"/>
              </a:lnSpc>
            </a:pPr>
            <a:endParaRPr lang="en-US" sz="3841">
              <a:solidFill>
                <a:srgbClr val="74A8CF"/>
              </a:solidFill>
              <a:latin typeface="Chewy"/>
              <a:ea typeface="Chewy"/>
              <a:cs typeface="Chewy"/>
              <a:sym typeface="Chewy"/>
            </a:endParaRPr>
          </a:p>
        </p:txBody>
      </p:sp>
      <p:sp>
        <p:nvSpPr>
          <p:cNvPr id="15" name="TextBox 15"/>
          <p:cNvSpPr txBox="1"/>
          <p:nvPr/>
        </p:nvSpPr>
        <p:spPr>
          <a:xfrm>
            <a:off x="9484133" y="3318829"/>
            <a:ext cx="7558508" cy="923265"/>
          </a:xfrm>
          <a:prstGeom prst="rect">
            <a:avLst/>
          </a:prstGeom>
        </p:spPr>
        <p:txBody>
          <a:bodyPr lIns="0" tIns="0" rIns="0" bIns="0" rtlCol="0" anchor="t">
            <a:spAutoFit/>
          </a:bodyPr>
          <a:lstStyle/>
          <a:p>
            <a:pPr algn="ctr">
              <a:lnSpc>
                <a:spcPts val="7517"/>
              </a:lnSpc>
              <a:spcBef>
                <a:spcPct val="0"/>
              </a:spcBef>
            </a:pPr>
            <a:r>
              <a:rPr lang="en-US" sz="5369">
                <a:solidFill>
                  <a:srgbClr val="74A8CF"/>
                </a:solidFill>
                <a:latin typeface="Chewy"/>
                <a:ea typeface="Chewy"/>
                <a:cs typeface="Chewy"/>
                <a:sym typeface="Chewy"/>
              </a:rPr>
              <a:t>CACFP 24-25 program year: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9909-F216-BF25-6D8D-CAF8D6FE999E}"/>
              </a:ext>
            </a:extLst>
          </p:cNvPr>
          <p:cNvSpPr>
            <a:spLocks noGrp="1"/>
          </p:cNvSpPr>
          <p:nvPr>
            <p:ph type="ctrTitle"/>
          </p:nvPr>
        </p:nvSpPr>
        <p:spPr>
          <a:xfrm>
            <a:off x="2286000" y="6279849"/>
            <a:ext cx="13716000" cy="1759743"/>
          </a:xfrm>
        </p:spPr>
        <p:txBody>
          <a:bodyPr>
            <a:noAutofit/>
          </a:bodyPr>
          <a:lstStyle/>
          <a:p>
            <a:r>
              <a:rPr lang="en-US" sz="12000" b="1">
                <a:solidFill>
                  <a:srgbClr val="96AA9D"/>
                </a:solidFill>
              </a:rPr>
              <a:t>Traditional SFSP</a:t>
            </a:r>
          </a:p>
        </p:txBody>
      </p:sp>
      <p:sp>
        <p:nvSpPr>
          <p:cNvPr id="3" name="Subtitle 2">
            <a:extLst>
              <a:ext uri="{FF2B5EF4-FFF2-40B4-BE49-F238E27FC236}">
                <a16:creationId xmlns:a16="http://schemas.microsoft.com/office/drawing/2014/main" id="{66396853-291C-5E26-9B0C-CD078CAA4BA8}"/>
              </a:ext>
            </a:extLst>
          </p:cNvPr>
          <p:cNvSpPr>
            <a:spLocks noGrp="1"/>
          </p:cNvSpPr>
          <p:nvPr>
            <p:ph type="subTitle" idx="1"/>
          </p:nvPr>
        </p:nvSpPr>
        <p:spPr>
          <a:xfrm>
            <a:off x="2286000" y="8039593"/>
            <a:ext cx="13716000" cy="907874"/>
          </a:xfrm>
        </p:spPr>
        <p:txBody>
          <a:bodyPr vert="horz" lIns="137160" tIns="68580" rIns="137160" bIns="68580" rtlCol="0" anchor="t">
            <a:noAutofit/>
          </a:bodyPr>
          <a:lstStyle/>
          <a:p>
            <a:r>
              <a:rPr lang="en-US" sz="6600">
                <a:solidFill>
                  <a:srgbClr val="FFFCEF"/>
                </a:solidFill>
              </a:rPr>
              <a:t>Understanding The Program</a:t>
            </a:r>
          </a:p>
          <a:p>
            <a:endParaRPr lang="en-US" sz="6600"/>
          </a:p>
        </p:txBody>
      </p:sp>
      <p:pic>
        <p:nvPicPr>
          <p:cNvPr id="4" name="Picture 3" descr="A hand holding a fork&#10;&#10;AI-generated content may be incorrect.">
            <a:extLst>
              <a:ext uri="{FF2B5EF4-FFF2-40B4-BE49-F238E27FC236}">
                <a16:creationId xmlns:a16="http://schemas.microsoft.com/office/drawing/2014/main" id="{A998534D-2A9B-40A4-5D68-FBE93A638601}"/>
              </a:ext>
            </a:extLst>
          </p:cNvPr>
          <p:cNvPicPr>
            <a:picLocks noChangeAspect="1"/>
          </p:cNvPicPr>
          <p:nvPr/>
        </p:nvPicPr>
        <p:blipFill>
          <a:blip r:embed="rId2"/>
          <a:stretch>
            <a:fillRect/>
          </a:stretch>
        </p:blipFill>
        <p:spPr>
          <a:xfrm>
            <a:off x="6975347" y="734917"/>
            <a:ext cx="4330730" cy="5373449"/>
          </a:xfrm>
          <a:prstGeom prst="rect">
            <a:avLst/>
          </a:prstGeom>
        </p:spPr>
      </p:pic>
    </p:spTree>
    <p:extLst>
      <p:ext uri="{BB962C8B-B14F-4D97-AF65-F5344CB8AC3E}">
        <p14:creationId xmlns:p14="http://schemas.microsoft.com/office/powerpoint/2010/main" val="342512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4A891-6454-1B39-0EC3-04E28164B448}"/>
              </a:ext>
            </a:extLst>
          </p:cNvPr>
          <p:cNvSpPr>
            <a:spLocks noGrp="1"/>
          </p:cNvSpPr>
          <p:nvPr>
            <p:ph idx="1"/>
          </p:nvPr>
        </p:nvSpPr>
        <p:spPr>
          <a:xfrm>
            <a:off x="1257300" y="3101295"/>
            <a:ext cx="15773400" cy="6527007"/>
          </a:xfrm>
        </p:spPr>
        <p:txBody>
          <a:bodyPr vert="horz" lIns="137160" tIns="68580" rIns="137160" bIns="68580" rtlCol="0" anchor="t">
            <a:normAutofit lnSpcReduction="10000"/>
          </a:bodyPr>
          <a:lstStyle/>
          <a:p>
            <a:pPr marL="0" indent="0">
              <a:buNone/>
            </a:pPr>
            <a:r>
              <a:rPr lang="en-US" dirty="0"/>
              <a:t>The Special Food Service Program for Children was created as an amendment to the National School Lunch Act (NSLA) in 1968 and was initially a 3-year pilot.</a:t>
            </a:r>
          </a:p>
          <a:p>
            <a:pPr lvl="1">
              <a:buFont typeface="Arial" panose="020B0604020202020204" pitchFamily="34" charset="0"/>
              <a:buChar char="•"/>
            </a:pPr>
            <a:r>
              <a:rPr lang="en-US" sz="4200" dirty="0"/>
              <a:t>Summer</a:t>
            </a:r>
          </a:p>
          <a:p>
            <a:pPr lvl="1">
              <a:buFont typeface="Arial" panose="020B0604020202020204" pitchFamily="34" charset="0"/>
              <a:buChar char="•"/>
            </a:pPr>
            <a:r>
              <a:rPr lang="en-US" sz="4200" dirty="0"/>
              <a:t>Child Care</a:t>
            </a:r>
          </a:p>
          <a:p>
            <a:pPr marL="0" indent="0">
              <a:buNone/>
            </a:pPr>
            <a:endParaRPr lang="en-US" dirty="0"/>
          </a:p>
          <a:p>
            <a:pPr marL="0" indent="0">
              <a:buNone/>
            </a:pPr>
            <a:r>
              <a:rPr lang="en-US" dirty="0"/>
              <a:t>Summer Food Service Plan was established in 1975</a:t>
            </a:r>
          </a:p>
          <a:p>
            <a:pPr lvl="1">
              <a:buFont typeface="Arial" panose="020B0604020202020204" pitchFamily="34" charset="0"/>
              <a:buChar char="•"/>
            </a:pPr>
            <a:r>
              <a:rPr lang="en-US" sz="4200" dirty="0"/>
              <a:t>Poor economic conditions was expanded to 50% from 33% in 1981</a:t>
            </a:r>
          </a:p>
          <a:p>
            <a:pPr lvl="1"/>
            <a:endParaRPr lang="en-US" dirty="0"/>
          </a:p>
          <a:p>
            <a:pPr lvl="1"/>
            <a:endParaRPr lang="en-US" dirty="0"/>
          </a:p>
          <a:p>
            <a:pPr marL="0" lvl="1" indent="0">
              <a:buNone/>
            </a:pPr>
            <a:r>
              <a:rPr lang="en-US" dirty="0"/>
              <a:t>“In the long view, no nation is any healthier than its children or more </a:t>
            </a:r>
          </a:p>
          <a:p>
            <a:pPr marL="0" lvl="1" indent="0">
              <a:buNone/>
            </a:pPr>
            <a:r>
              <a:rPr lang="en-US" dirty="0"/>
              <a:t>   prosperous than its farmers…” – President Harry S. Truman</a:t>
            </a:r>
          </a:p>
          <a:p>
            <a:pPr marL="685800" lvl="1" indent="0">
              <a:buNone/>
            </a:pPr>
            <a:endParaRPr lang="en-US" dirty="0"/>
          </a:p>
        </p:txBody>
      </p:sp>
      <p:sp>
        <p:nvSpPr>
          <p:cNvPr id="4" name="Rectangle 3">
            <a:extLst>
              <a:ext uri="{FF2B5EF4-FFF2-40B4-BE49-F238E27FC236}">
                <a16:creationId xmlns:a16="http://schemas.microsoft.com/office/drawing/2014/main" id="{D2467B54-792D-3161-8241-80251B2270A2}"/>
              </a:ext>
            </a:extLst>
          </p:cNvPr>
          <p:cNvSpPr/>
          <p:nvPr/>
        </p:nvSpPr>
        <p:spPr>
          <a:xfrm>
            <a:off x="-57852" y="-2"/>
            <a:ext cx="18378714" cy="2521857"/>
          </a:xfrm>
          <a:prstGeom prst="rect">
            <a:avLst/>
          </a:prstGeom>
          <a:solidFill>
            <a:srgbClr val="314F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5A773E1-3F12-7D5B-4D85-CD2951F133AC}"/>
              </a:ext>
            </a:extLst>
          </p:cNvPr>
          <p:cNvSpPr>
            <a:spLocks noGrp="1"/>
          </p:cNvSpPr>
          <p:nvPr>
            <p:ph type="title"/>
          </p:nvPr>
        </p:nvSpPr>
        <p:spPr>
          <a:xfrm>
            <a:off x="1257300" y="461425"/>
            <a:ext cx="15773400" cy="1988345"/>
          </a:xfrm>
        </p:spPr>
        <p:txBody>
          <a:bodyPr/>
          <a:lstStyle/>
          <a:p>
            <a:r>
              <a:rPr lang="en-US" b="1">
                <a:solidFill>
                  <a:srgbClr val="FFFCEF"/>
                </a:solidFill>
              </a:rPr>
              <a:t>Brief History</a:t>
            </a:r>
          </a:p>
        </p:txBody>
      </p:sp>
      <p:pic>
        <p:nvPicPr>
          <p:cNvPr id="1026" name="Picture 2" descr="34 President Truman Stock Vectors and Vector Art | Shutterstock">
            <a:extLst>
              <a:ext uri="{FF2B5EF4-FFF2-40B4-BE49-F238E27FC236}">
                <a16:creationId xmlns:a16="http://schemas.microsoft.com/office/drawing/2014/main" id="{350C4B74-BAA5-C0A9-B4F2-77E98A7CCF8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398" t="13428" r="11248" b="20527"/>
          <a:stretch>
            <a:fillRect/>
          </a:stretch>
        </p:blipFill>
        <p:spPr bwMode="auto">
          <a:xfrm>
            <a:off x="13917304" y="7376577"/>
            <a:ext cx="2497757" cy="264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04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C296F3-C8D4-E746-3A0B-CF3AC522EF39}"/>
              </a:ext>
            </a:extLst>
          </p:cNvPr>
          <p:cNvSpPr/>
          <p:nvPr/>
        </p:nvSpPr>
        <p:spPr>
          <a:xfrm>
            <a:off x="-36287" y="-2"/>
            <a:ext cx="18378714" cy="2521857"/>
          </a:xfrm>
          <a:prstGeom prst="rect">
            <a:avLst/>
          </a:prstGeom>
          <a:solidFill>
            <a:srgbClr val="CC673D"/>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2" name="Title 1">
            <a:extLst>
              <a:ext uri="{FF2B5EF4-FFF2-40B4-BE49-F238E27FC236}">
                <a16:creationId xmlns:a16="http://schemas.microsoft.com/office/drawing/2014/main" id="{F778401A-52BA-6547-AD8F-ECD4F3588F9E}"/>
              </a:ext>
            </a:extLst>
          </p:cNvPr>
          <p:cNvSpPr>
            <a:spLocks noGrp="1"/>
          </p:cNvSpPr>
          <p:nvPr>
            <p:ph type="title"/>
          </p:nvPr>
        </p:nvSpPr>
        <p:spPr>
          <a:xfrm>
            <a:off x="1257300" y="890588"/>
            <a:ext cx="15773400" cy="1988345"/>
          </a:xfrm>
        </p:spPr>
        <p:txBody>
          <a:bodyPr/>
          <a:lstStyle/>
          <a:p>
            <a:r>
              <a:rPr lang="en-US" b="1">
                <a:solidFill>
                  <a:srgbClr val="FFFCEF"/>
                </a:solidFill>
              </a:rPr>
              <a:t>Who can administer the program?</a:t>
            </a:r>
            <a:br>
              <a:rPr lang="en-US" b="1">
                <a:solidFill>
                  <a:srgbClr val="FFFCEF"/>
                </a:solidFill>
              </a:rPr>
            </a:br>
            <a:endParaRPr lang="en-US" b="1">
              <a:solidFill>
                <a:srgbClr val="FFFCEF"/>
              </a:solidFill>
            </a:endParaRPr>
          </a:p>
        </p:txBody>
      </p:sp>
      <p:sp>
        <p:nvSpPr>
          <p:cNvPr id="3" name="Content Placeholder 2">
            <a:extLst>
              <a:ext uri="{FF2B5EF4-FFF2-40B4-BE49-F238E27FC236}">
                <a16:creationId xmlns:a16="http://schemas.microsoft.com/office/drawing/2014/main" id="{5EA40539-D1A5-581F-131D-43155668FFAE}"/>
              </a:ext>
            </a:extLst>
          </p:cNvPr>
          <p:cNvSpPr>
            <a:spLocks noGrp="1"/>
          </p:cNvSpPr>
          <p:nvPr>
            <p:ph idx="1"/>
          </p:nvPr>
        </p:nvSpPr>
        <p:spPr>
          <a:xfrm>
            <a:off x="1257300" y="3119438"/>
            <a:ext cx="9810750" cy="6527007"/>
          </a:xfrm>
        </p:spPr>
        <p:txBody>
          <a:bodyPr/>
          <a:lstStyle/>
          <a:p>
            <a:r>
              <a:rPr lang="en-US"/>
              <a:t>Public and private non-profit groups</a:t>
            </a:r>
          </a:p>
          <a:p>
            <a:r>
              <a:rPr lang="en-US"/>
              <a:t>Government entities </a:t>
            </a:r>
          </a:p>
          <a:p>
            <a:r>
              <a:rPr lang="en-US"/>
              <a:t>Private non-profit organizations</a:t>
            </a:r>
          </a:p>
          <a:p>
            <a:r>
              <a:rPr lang="en-US"/>
              <a:t>Public and private non-profit camps</a:t>
            </a:r>
          </a:p>
          <a:p>
            <a:r>
              <a:rPr lang="en-US"/>
              <a:t>Public and private non-profit universities and colleges</a:t>
            </a:r>
          </a:p>
        </p:txBody>
      </p:sp>
      <p:pic>
        <p:nvPicPr>
          <p:cNvPr id="6" name="Picture 5" descr="A child smiling at the camera&#10;&#10;AI-generated content may be incorrect.">
            <a:extLst>
              <a:ext uri="{FF2B5EF4-FFF2-40B4-BE49-F238E27FC236}">
                <a16:creationId xmlns:a16="http://schemas.microsoft.com/office/drawing/2014/main" id="{17FA12E3-7C72-1107-D469-2E60E13B7454}"/>
              </a:ext>
            </a:extLst>
          </p:cNvPr>
          <p:cNvPicPr>
            <a:picLocks noChangeAspect="1"/>
          </p:cNvPicPr>
          <p:nvPr/>
        </p:nvPicPr>
        <p:blipFill>
          <a:blip r:embed="rId3"/>
          <a:stretch>
            <a:fillRect/>
          </a:stretch>
        </p:blipFill>
        <p:spPr>
          <a:xfrm>
            <a:off x="10617930" y="3127076"/>
            <a:ext cx="7166610" cy="6512943"/>
          </a:xfrm>
          <a:prstGeom prst="rect">
            <a:avLst/>
          </a:prstGeom>
        </p:spPr>
      </p:pic>
    </p:spTree>
    <p:extLst>
      <p:ext uri="{BB962C8B-B14F-4D97-AF65-F5344CB8AC3E}">
        <p14:creationId xmlns:p14="http://schemas.microsoft.com/office/powerpoint/2010/main" val="102136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A2B0-2648-1934-5E1E-3A8DD06B8847}"/>
              </a:ext>
            </a:extLst>
          </p:cNvPr>
          <p:cNvSpPr>
            <a:spLocks noGrp="1"/>
          </p:cNvSpPr>
          <p:nvPr>
            <p:ph type="title"/>
          </p:nvPr>
        </p:nvSpPr>
        <p:spPr>
          <a:xfrm>
            <a:off x="967340" y="726948"/>
            <a:ext cx="7752252" cy="2414016"/>
          </a:xfrm>
        </p:spPr>
        <p:txBody>
          <a:bodyPr>
            <a:normAutofit fontScale="90000"/>
          </a:bodyPr>
          <a:lstStyle/>
          <a:p>
            <a:r>
              <a:rPr lang="en-US" sz="7950" b="1">
                <a:solidFill>
                  <a:srgbClr val="CC673D"/>
                </a:solidFill>
              </a:rPr>
              <a:t>Meal Pattern Requirements</a:t>
            </a:r>
          </a:p>
        </p:txBody>
      </p:sp>
      <p:sp>
        <p:nvSpPr>
          <p:cNvPr id="4" name="Slide Number Placeholder 3">
            <a:extLst>
              <a:ext uri="{FF2B5EF4-FFF2-40B4-BE49-F238E27FC236}">
                <a16:creationId xmlns:a16="http://schemas.microsoft.com/office/drawing/2014/main" id="{E361A3F7-B05B-D117-C4A1-5EACB8A3E068}"/>
              </a:ext>
            </a:extLst>
          </p:cNvPr>
          <p:cNvSpPr>
            <a:spLocks noGrp="1"/>
          </p:cNvSpPr>
          <p:nvPr>
            <p:ph type="sldNum" sz="quarter" idx="12"/>
          </p:nvPr>
        </p:nvSpPr>
        <p:spPr>
          <a:xfrm>
            <a:off x="16966692" y="9409177"/>
            <a:ext cx="960120" cy="547688"/>
          </a:xfrm>
        </p:spPr>
        <p:txBody>
          <a:bodyPr>
            <a:normAutofit/>
          </a:bodyPr>
          <a:lstStyle/>
          <a:p>
            <a:pPr>
              <a:spcAft>
                <a:spcPts val="900"/>
              </a:spcAft>
            </a:pPr>
            <a:fld id="{4FAB73BC-B049-4115-A692-8D63A059BFB8}" type="slidenum">
              <a:rPr lang="en-US" smtClean="0"/>
              <a:pPr>
                <a:spcAft>
                  <a:spcPts val="900"/>
                </a:spcAft>
              </a:pPr>
              <a:t>15</a:t>
            </a:fld>
            <a:endParaRPr lang="en-US"/>
          </a:p>
        </p:txBody>
      </p:sp>
      <p:pic>
        <p:nvPicPr>
          <p:cNvPr id="8" name="Picture 7" descr="A group of food items&#10;&#10;AI-generated content may be incorrect.">
            <a:extLst>
              <a:ext uri="{FF2B5EF4-FFF2-40B4-BE49-F238E27FC236}">
                <a16:creationId xmlns:a16="http://schemas.microsoft.com/office/drawing/2014/main" id="{6480F97F-3C79-9607-FA28-8352E2EB5A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17720" y="726948"/>
            <a:ext cx="3121494" cy="3121494"/>
          </a:xfrm>
          <a:prstGeom prst="rect">
            <a:avLst/>
          </a:prstGeom>
        </p:spPr>
      </p:pic>
      <p:pic>
        <p:nvPicPr>
          <p:cNvPr id="9" name="Picture 8">
            <a:extLst>
              <a:ext uri="{FF2B5EF4-FFF2-40B4-BE49-F238E27FC236}">
                <a16:creationId xmlns:a16="http://schemas.microsoft.com/office/drawing/2014/main" id="{55638C8F-8DEC-F222-909A-DAD4FFE7C35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t="7339" r="3691" b="11406"/>
          <a:stretch>
            <a:fillRect/>
          </a:stretch>
        </p:blipFill>
        <p:spPr>
          <a:xfrm>
            <a:off x="13913372" y="987604"/>
            <a:ext cx="3401759" cy="2869997"/>
          </a:xfrm>
          <a:prstGeom prst="rect">
            <a:avLst/>
          </a:prstGeom>
        </p:spPr>
      </p:pic>
      <p:pic>
        <p:nvPicPr>
          <p:cNvPr id="13" name="Picture 12" descr="A group of food packages&#10;&#10;AI-generated content may be incorrect.">
            <a:extLst>
              <a:ext uri="{FF2B5EF4-FFF2-40B4-BE49-F238E27FC236}">
                <a16:creationId xmlns:a16="http://schemas.microsoft.com/office/drawing/2014/main" id="{B260FF48-A143-7BBD-FD96-AD6C0C098B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917720" y="5387973"/>
            <a:ext cx="3455754" cy="3455754"/>
          </a:xfrm>
          <a:prstGeom prst="rect">
            <a:avLst/>
          </a:prstGeom>
        </p:spPr>
      </p:pic>
      <p:pic>
        <p:nvPicPr>
          <p:cNvPr id="14" name="Picture 13">
            <a:extLst>
              <a:ext uri="{FF2B5EF4-FFF2-40B4-BE49-F238E27FC236}">
                <a16:creationId xmlns:a16="http://schemas.microsoft.com/office/drawing/2014/main" id="{41B44592-976F-D42B-8CCB-6188A47D654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3543643" y="4926969"/>
            <a:ext cx="4381500" cy="4381500"/>
          </a:xfrm>
          <a:prstGeom prst="rect">
            <a:avLst/>
          </a:prstGeom>
        </p:spPr>
      </p:pic>
      <p:graphicFrame>
        <p:nvGraphicFramePr>
          <p:cNvPr id="17" name="Content Placeholder 16">
            <a:extLst>
              <a:ext uri="{FF2B5EF4-FFF2-40B4-BE49-F238E27FC236}">
                <a16:creationId xmlns:a16="http://schemas.microsoft.com/office/drawing/2014/main" id="{31635C79-3913-90C5-136D-6D0297F41567}"/>
              </a:ext>
            </a:extLst>
          </p:cNvPr>
          <p:cNvGraphicFramePr>
            <a:graphicFrameLocks noGrp="1"/>
          </p:cNvGraphicFramePr>
          <p:nvPr>
            <p:ph idx="1"/>
          </p:nvPr>
        </p:nvGraphicFramePr>
        <p:xfrm>
          <a:off x="692809" y="3446330"/>
          <a:ext cx="8877374" cy="5944934"/>
        </p:xfrm>
        <a:graphic>
          <a:graphicData uri="http://schemas.openxmlformats.org/drawingml/2006/table">
            <a:tbl>
              <a:tblPr firstRow="1" firstCol="1" bandRow="1">
                <a:tableStyleId>{5C22544A-7EE6-4342-B048-85BDC9FD1C3A}</a:tableStyleId>
              </a:tblPr>
              <a:tblGrid>
                <a:gridCol w="3050594">
                  <a:extLst>
                    <a:ext uri="{9D8B030D-6E8A-4147-A177-3AD203B41FA5}">
                      <a16:colId xmlns:a16="http://schemas.microsoft.com/office/drawing/2014/main" val="1216393468"/>
                    </a:ext>
                  </a:extLst>
                </a:gridCol>
                <a:gridCol w="2867340">
                  <a:extLst>
                    <a:ext uri="{9D8B030D-6E8A-4147-A177-3AD203B41FA5}">
                      <a16:colId xmlns:a16="http://schemas.microsoft.com/office/drawing/2014/main" val="1834966257"/>
                    </a:ext>
                  </a:extLst>
                </a:gridCol>
                <a:gridCol w="2959440">
                  <a:extLst>
                    <a:ext uri="{9D8B030D-6E8A-4147-A177-3AD203B41FA5}">
                      <a16:colId xmlns:a16="http://schemas.microsoft.com/office/drawing/2014/main" val="3749401446"/>
                    </a:ext>
                  </a:extLst>
                </a:gridCol>
              </a:tblGrid>
              <a:tr h="498729">
                <a:tc>
                  <a:txBody>
                    <a:bodyPr/>
                    <a:lstStyle/>
                    <a:p>
                      <a:pPr marL="0" marR="0">
                        <a:lnSpc>
                          <a:spcPct val="115000"/>
                        </a:lnSpc>
                        <a:spcAft>
                          <a:spcPts val="800"/>
                        </a:spcAft>
                        <a:buNone/>
                      </a:pPr>
                      <a:r>
                        <a:rPr lang="en-US" sz="3000" kern="100">
                          <a:effectLst/>
                        </a:rPr>
                        <a:t>1 milk</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87174" marR="87174" marT="0" marB="0"/>
                </a:tc>
                <a:tc>
                  <a:txBody>
                    <a:bodyPr/>
                    <a:lstStyle/>
                    <a:p>
                      <a:pPr marL="0" marR="0">
                        <a:lnSpc>
                          <a:spcPct val="115000"/>
                        </a:lnSpc>
                        <a:spcAft>
                          <a:spcPts val="800"/>
                        </a:spcAft>
                        <a:buNone/>
                      </a:pPr>
                      <a:r>
                        <a:rPr lang="en-US" sz="3000" kern="100">
                          <a:effectLst/>
                        </a:rPr>
                        <a:t>1 cup</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87174" marR="87174" marT="0" marB="0"/>
                </a:tc>
                <a:tc>
                  <a:txBody>
                    <a:bodyPr/>
                    <a:lstStyle/>
                    <a:p>
                      <a:pPr marL="0" marR="0">
                        <a:lnSpc>
                          <a:spcPct val="115000"/>
                        </a:lnSpc>
                        <a:spcAft>
                          <a:spcPts val="800"/>
                        </a:spcAft>
                        <a:buNone/>
                      </a:pPr>
                      <a:r>
                        <a:rPr lang="en-US" sz="2100" kern="100">
                          <a:effectLst/>
                        </a:rPr>
                        <a:t>8 fluid oz milk</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87174" marR="87174" marT="0" marB="0"/>
                </a:tc>
                <a:extLst>
                  <a:ext uri="{0D108BD9-81ED-4DB2-BD59-A6C34878D82A}">
                    <a16:rowId xmlns:a16="http://schemas.microsoft.com/office/drawing/2014/main" val="2042438122"/>
                  </a:ext>
                </a:extLst>
              </a:tr>
              <a:tr h="1143000">
                <a:tc>
                  <a:txBody>
                    <a:bodyPr/>
                    <a:lstStyle/>
                    <a:p>
                      <a:pPr marL="0" marR="0">
                        <a:lnSpc>
                          <a:spcPct val="115000"/>
                        </a:lnSpc>
                        <a:spcAft>
                          <a:spcPts val="800"/>
                        </a:spcAft>
                        <a:buNone/>
                      </a:pPr>
                      <a:r>
                        <a:rPr lang="en-US" sz="2700" kern="100">
                          <a:effectLst/>
                        </a:rPr>
                        <a:t>2 fruits/ vegetables</a:t>
                      </a:r>
                      <a:endParaRPr lang="en-US" sz="2700" kern="100">
                        <a:effectLst/>
                        <a:latin typeface="Aptos"/>
                        <a:ea typeface="Aptos" panose="020B0004020202020204" pitchFamily="34" charset="0"/>
                        <a:cs typeface="Times New Roman"/>
                      </a:endParaRPr>
                    </a:p>
                  </a:txBody>
                  <a:tcPr marL="87174" marR="87174" marT="0" marB="0" anchor="ctr"/>
                </a:tc>
                <a:tc>
                  <a:txBody>
                    <a:bodyPr/>
                    <a:lstStyle/>
                    <a:p>
                      <a:pPr marL="0" marR="0">
                        <a:lnSpc>
                          <a:spcPct val="115000"/>
                        </a:lnSpc>
                        <a:spcAft>
                          <a:spcPts val="800"/>
                        </a:spcAft>
                        <a:buNone/>
                      </a:pPr>
                      <a:r>
                        <a:rPr lang="en-US" sz="3000" kern="100">
                          <a:effectLst/>
                        </a:rPr>
                        <a:t>3/4 cup</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87174" marR="87174" marT="0" marB="0" anchor="ctr"/>
                </a:tc>
                <a:tc>
                  <a:txBody>
                    <a:bodyPr/>
                    <a:lstStyle/>
                    <a:p>
                      <a:pPr marL="0" marR="0">
                        <a:lnSpc>
                          <a:spcPct val="115000"/>
                        </a:lnSpc>
                        <a:spcAft>
                          <a:spcPts val="800"/>
                        </a:spcAft>
                        <a:buNone/>
                      </a:pPr>
                      <a:r>
                        <a:rPr lang="en-US" sz="2100" kern="100">
                          <a:effectLst/>
                        </a:rPr>
                        <a:t>Juice, fruit and/or vegetable</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87174" marR="87174" marT="0" marB="0" anchor="ctr"/>
                </a:tc>
                <a:extLst>
                  <a:ext uri="{0D108BD9-81ED-4DB2-BD59-A6C34878D82A}">
                    <a16:rowId xmlns:a16="http://schemas.microsoft.com/office/drawing/2014/main" val="907237689"/>
                  </a:ext>
                </a:extLst>
              </a:tr>
              <a:tr h="1453325">
                <a:tc>
                  <a:txBody>
                    <a:bodyPr/>
                    <a:lstStyle/>
                    <a:p>
                      <a:pPr marL="0" marR="0">
                        <a:lnSpc>
                          <a:spcPct val="115000"/>
                        </a:lnSpc>
                        <a:spcAft>
                          <a:spcPts val="800"/>
                        </a:spcAft>
                        <a:buNone/>
                      </a:pPr>
                      <a:r>
                        <a:rPr lang="en-US" sz="2700" kern="100">
                          <a:effectLst/>
                        </a:rPr>
                        <a:t>1</a:t>
                      </a:r>
                      <a:r>
                        <a:rPr lang="en-US" sz="2700" b="1" kern="100">
                          <a:solidFill>
                            <a:schemeClr val="lt1"/>
                          </a:solidFill>
                          <a:effectLst/>
                          <a:latin typeface="+mn-lt"/>
                          <a:ea typeface="+mn-ea"/>
                          <a:cs typeface="+mn-cs"/>
                        </a:rPr>
                        <a:t> grains/bread</a:t>
                      </a:r>
                      <a:endParaRPr lang="en-US" sz="2700"/>
                    </a:p>
                  </a:txBody>
                  <a:tcPr marL="87174" marR="87174" marT="0" marB="0" anchor="ctr"/>
                </a:tc>
                <a:tc>
                  <a:txBody>
                    <a:bodyPr/>
                    <a:lstStyle/>
                    <a:p>
                      <a:pPr marL="0" marR="0">
                        <a:lnSpc>
                          <a:spcPct val="115000"/>
                        </a:lnSpc>
                        <a:spcAft>
                          <a:spcPts val="800"/>
                        </a:spcAft>
                        <a:buNone/>
                      </a:pPr>
                      <a:endParaRPr lang="en-US" sz="3000" kern="100">
                        <a:effectLst/>
                      </a:endParaRPr>
                    </a:p>
                    <a:p>
                      <a:pPr marL="0" marR="0">
                        <a:lnSpc>
                          <a:spcPct val="115000"/>
                        </a:lnSpc>
                        <a:spcAft>
                          <a:spcPts val="800"/>
                        </a:spcAft>
                        <a:buNone/>
                      </a:pPr>
                      <a:r>
                        <a:rPr lang="en-US" sz="3000" kern="100">
                          <a:effectLst/>
                        </a:rPr>
                        <a:t>1/2 cup</a:t>
                      </a:r>
                    </a:p>
                  </a:txBody>
                  <a:tcPr marL="87174" marR="87174" marT="0" marB="0" anchor="ctr"/>
                </a:tc>
                <a:tc>
                  <a:txBody>
                    <a:bodyPr/>
                    <a:lstStyle/>
                    <a:p>
                      <a:pPr marL="0" marR="0">
                        <a:lnSpc>
                          <a:spcPct val="115000"/>
                        </a:lnSpc>
                        <a:spcAft>
                          <a:spcPts val="800"/>
                        </a:spcAft>
                        <a:buNone/>
                      </a:pPr>
                      <a:r>
                        <a:rPr lang="en-US" sz="2100" kern="100">
                          <a:effectLst/>
                        </a:rPr>
                        <a:t>Bread or cornbread or biscuit or roll or muffin or pasta or noodles or grains</a:t>
                      </a:r>
                      <a:endParaRPr lang="en-US" sz="2100" kern="100">
                        <a:effectLst/>
                        <a:latin typeface="Aptos" panose="020B0004020202020204" pitchFamily="34" charset="0"/>
                        <a:ea typeface="Aptos" panose="020B0004020202020204" pitchFamily="34" charset="0"/>
                        <a:cs typeface="Times New Roman" panose="02020603050405020304" pitchFamily="18" charset="0"/>
                      </a:endParaRPr>
                    </a:p>
                  </a:txBody>
                  <a:tcPr marL="87174" marR="87174" marT="0" marB="0" anchor="ctr"/>
                </a:tc>
                <a:extLst>
                  <a:ext uri="{0D108BD9-81ED-4DB2-BD59-A6C34878D82A}">
                    <a16:rowId xmlns:a16="http://schemas.microsoft.com/office/drawing/2014/main" val="468236246"/>
                  </a:ext>
                </a:extLst>
              </a:tr>
              <a:tr h="2847975">
                <a:tc>
                  <a:txBody>
                    <a:bodyPr/>
                    <a:lstStyle/>
                    <a:p>
                      <a:pPr marL="0" marR="0">
                        <a:lnSpc>
                          <a:spcPct val="115000"/>
                        </a:lnSpc>
                        <a:spcAft>
                          <a:spcPts val="800"/>
                        </a:spcAft>
                        <a:buNone/>
                      </a:pPr>
                      <a:r>
                        <a:rPr lang="en-US" sz="2700" kern="100">
                          <a:effectLst/>
                        </a:rPr>
                        <a:t>1 meat/meat alternate</a:t>
                      </a:r>
                      <a:endParaRPr lang="en-US" sz="2700" kern="100">
                        <a:effectLst/>
                        <a:latin typeface="Aptos"/>
                        <a:ea typeface="Aptos" panose="020B0004020202020204" pitchFamily="34" charset="0"/>
                        <a:cs typeface="Times New Roman"/>
                      </a:endParaRPr>
                    </a:p>
                  </a:txBody>
                  <a:tcPr marL="87174" marR="87174" marT="0" marB="0" anchor="ctr"/>
                </a:tc>
                <a:tc>
                  <a:txBody>
                    <a:bodyPr/>
                    <a:lstStyle/>
                    <a:p>
                      <a:pPr marL="0" marR="0">
                        <a:lnSpc>
                          <a:spcPct val="115000"/>
                        </a:lnSpc>
                        <a:spcAft>
                          <a:spcPts val="800"/>
                        </a:spcAft>
                        <a:buNone/>
                      </a:pPr>
                      <a:r>
                        <a:rPr lang="en-US" sz="3000" kern="100">
                          <a:effectLst/>
                        </a:rPr>
                        <a:t>2 oz</a:t>
                      </a:r>
                    </a:p>
                    <a:p>
                      <a:pPr marL="0" marR="0">
                        <a:lnSpc>
                          <a:spcPct val="115000"/>
                        </a:lnSpc>
                        <a:spcAft>
                          <a:spcPts val="800"/>
                        </a:spcAft>
                        <a:buNone/>
                      </a:pP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87174" marR="87174" marT="0" marB="0" anchor="ctr"/>
                </a:tc>
                <a:tc>
                  <a:txBody>
                    <a:bodyPr/>
                    <a:lstStyle/>
                    <a:p>
                      <a:pPr marL="0" marR="0">
                        <a:lnSpc>
                          <a:spcPct val="115000"/>
                        </a:lnSpc>
                        <a:spcAft>
                          <a:spcPts val="800"/>
                        </a:spcAft>
                        <a:buNone/>
                      </a:pPr>
                      <a:r>
                        <a:rPr lang="en-US" sz="2100" kern="100">
                          <a:effectLst/>
                        </a:rPr>
                        <a:t>Lean meat or poultry or fish or alternate protein product or cheese or cooked dry beans or peanut or other nut or seed butter or nuts and/or seeds</a:t>
                      </a:r>
                    </a:p>
                  </a:txBody>
                  <a:tcPr marL="87174" marR="87174" marT="0" marB="0" anchor="ctr"/>
                </a:tc>
                <a:extLst>
                  <a:ext uri="{0D108BD9-81ED-4DB2-BD59-A6C34878D82A}">
                    <a16:rowId xmlns:a16="http://schemas.microsoft.com/office/drawing/2014/main" val="2282243321"/>
                  </a:ext>
                </a:extLst>
              </a:tr>
            </a:tbl>
          </a:graphicData>
        </a:graphic>
      </p:graphicFrame>
    </p:spTree>
    <p:extLst>
      <p:ext uri="{BB962C8B-B14F-4D97-AF65-F5344CB8AC3E}">
        <p14:creationId xmlns:p14="http://schemas.microsoft.com/office/powerpoint/2010/main" val="102163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7E94D58-EC08-9816-9A09-451178DB8DD2}"/>
              </a:ext>
            </a:extLst>
          </p:cNvPr>
          <p:cNvPicPr>
            <a:picLocks noGrp="1" noChangeAspect="1"/>
          </p:cNvPicPr>
          <p:nvPr>
            <p:ph idx="1"/>
          </p:nvPr>
        </p:nvPicPr>
        <p:blipFill>
          <a:blip r:embed="rId3"/>
          <a:srcRect t="26304" r="2128" b="2655"/>
          <a:stretch>
            <a:fillRect/>
          </a:stretch>
        </p:blipFill>
        <p:spPr>
          <a:xfrm>
            <a:off x="2816777" y="3404495"/>
            <a:ext cx="12655055" cy="6424013"/>
          </a:xfrm>
        </p:spPr>
      </p:pic>
      <p:sp>
        <p:nvSpPr>
          <p:cNvPr id="4" name="Slide Number Placeholder 3">
            <a:extLst>
              <a:ext uri="{FF2B5EF4-FFF2-40B4-BE49-F238E27FC236}">
                <a16:creationId xmlns:a16="http://schemas.microsoft.com/office/drawing/2014/main" id="{4E2C15A9-8007-4F26-23F5-D93DCAB14F8D}"/>
              </a:ext>
            </a:extLst>
          </p:cNvPr>
          <p:cNvSpPr>
            <a:spLocks noGrp="1"/>
          </p:cNvSpPr>
          <p:nvPr>
            <p:ph type="sldNum" sz="quarter" idx="12"/>
          </p:nvPr>
        </p:nvSpPr>
        <p:spPr/>
        <p:txBody>
          <a:bodyPr/>
          <a:lstStyle/>
          <a:p>
            <a:fld id="{4FAB73BC-B049-4115-A692-8D63A059BFB8}" type="slidenum">
              <a:rPr lang="en-US" smtClean="0"/>
              <a:t>16</a:t>
            </a:fld>
            <a:endParaRPr lang="en-US"/>
          </a:p>
        </p:txBody>
      </p:sp>
      <p:pic>
        <p:nvPicPr>
          <p:cNvPr id="2" name="Picture 1" descr="A logo with text on it&#10;&#10;AI-generated content may be incorrect.">
            <a:extLst>
              <a:ext uri="{FF2B5EF4-FFF2-40B4-BE49-F238E27FC236}">
                <a16:creationId xmlns:a16="http://schemas.microsoft.com/office/drawing/2014/main" id="{92DFCCCD-FA8C-E337-66FA-3121872D3BC1}"/>
              </a:ext>
            </a:extLst>
          </p:cNvPr>
          <p:cNvPicPr>
            <a:picLocks noChangeAspect="1"/>
          </p:cNvPicPr>
          <p:nvPr/>
        </p:nvPicPr>
        <p:blipFill>
          <a:blip r:embed="rId4"/>
          <a:stretch>
            <a:fillRect/>
          </a:stretch>
        </p:blipFill>
        <p:spPr>
          <a:xfrm>
            <a:off x="6586538" y="123825"/>
            <a:ext cx="5114925" cy="2457450"/>
          </a:xfrm>
          <a:prstGeom prst="rect">
            <a:avLst/>
          </a:prstGeom>
        </p:spPr>
      </p:pic>
      <p:sp>
        <p:nvSpPr>
          <p:cNvPr id="5" name="Title 1">
            <a:extLst>
              <a:ext uri="{FF2B5EF4-FFF2-40B4-BE49-F238E27FC236}">
                <a16:creationId xmlns:a16="http://schemas.microsoft.com/office/drawing/2014/main" id="{BD3B1C9D-4810-23D0-A559-915CAEDD44DB}"/>
              </a:ext>
            </a:extLst>
          </p:cNvPr>
          <p:cNvSpPr>
            <a:spLocks noGrp="1"/>
          </p:cNvSpPr>
          <p:nvPr>
            <p:ph type="title"/>
          </p:nvPr>
        </p:nvSpPr>
        <p:spPr>
          <a:xfrm>
            <a:off x="1257300" y="1785938"/>
            <a:ext cx="15773400" cy="1988345"/>
          </a:xfrm>
        </p:spPr>
        <p:txBody>
          <a:bodyPr vert="horz" lIns="137160" tIns="68580" rIns="137160" bIns="68580" rtlCol="0" anchor="ctr">
            <a:noAutofit/>
          </a:bodyPr>
          <a:lstStyle/>
          <a:p>
            <a:pPr algn="ctr"/>
            <a:r>
              <a:rPr lang="en-US" sz="5400" b="1">
                <a:solidFill>
                  <a:srgbClr val="C78B2E"/>
                </a:solidFill>
              </a:rPr>
              <a:t>SFSP Cycle Menu Food Bank of Alaska 2025</a:t>
            </a:r>
            <a:endParaRPr lang="en-US" sz="5400">
              <a:solidFill>
                <a:srgbClr val="C78B2E"/>
              </a:solidFill>
            </a:endParaRPr>
          </a:p>
        </p:txBody>
      </p:sp>
    </p:spTree>
    <p:extLst>
      <p:ext uri="{BB962C8B-B14F-4D97-AF65-F5344CB8AC3E}">
        <p14:creationId xmlns:p14="http://schemas.microsoft.com/office/powerpoint/2010/main" val="1710367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9E942F-DA66-B55C-86C4-C9FCF1C4326D}"/>
              </a:ext>
            </a:extLst>
          </p:cNvPr>
          <p:cNvSpPr/>
          <p:nvPr/>
        </p:nvSpPr>
        <p:spPr>
          <a:xfrm>
            <a:off x="-36287" y="-2"/>
            <a:ext cx="18378714" cy="2521857"/>
          </a:xfrm>
          <a:prstGeom prst="rect">
            <a:avLst/>
          </a:prstGeom>
          <a:solidFill>
            <a:srgbClr val="CC6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8EED9-D630-643E-DF88-29DC2754C4E3}"/>
              </a:ext>
            </a:extLst>
          </p:cNvPr>
          <p:cNvSpPr>
            <a:spLocks noGrp="1"/>
          </p:cNvSpPr>
          <p:nvPr>
            <p:ph type="title"/>
          </p:nvPr>
        </p:nvSpPr>
        <p:spPr>
          <a:xfrm>
            <a:off x="985159" y="420687"/>
            <a:ext cx="17025257" cy="1970202"/>
          </a:xfrm>
        </p:spPr>
        <p:txBody>
          <a:bodyPr/>
          <a:lstStyle/>
          <a:p>
            <a:r>
              <a:rPr lang="en-US" b="1">
                <a:solidFill>
                  <a:srgbClr val="FFFCEF"/>
                </a:solidFill>
              </a:rPr>
              <a:t>Food Bank of Alaska and Child Nutrition Roles</a:t>
            </a:r>
          </a:p>
        </p:txBody>
      </p:sp>
      <p:sp>
        <p:nvSpPr>
          <p:cNvPr id="3" name="Content Placeholder 2">
            <a:extLst>
              <a:ext uri="{FF2B5EF4-FFF2-40B4-BE49-F238E27FC236}">
                <a16:creationId xmlns:a16="http://schemas.microsoft.com/office/drawing/2014/main" id="{6AB58755-A5A9-4866-5222-B18C756CEFF6}"/>
              </a:ext>
            </a:extLst>
          </p:cNvPr>
          <p:cNvSpPr>
            <a:spLocks noGrp="1"/>
          </p:cNvSpPr>
          <p:nvPr>
            <p:ph idx="1"/>
          </p:nvPr>
        </p:nvSpPr>
        <p:spPr>
          <a:xfrm>
            <a:off x="8727621" y="3353027"/>
            <a:ext cx="6343650" cy="6527007"/>
          </a:xfrm>
        </p:spPr>
        <p:txBody>
          <a:bodyPr vert="horz" lIns="137160" tIns="68580" rIns="137160" bIns="68580" rtlCol="0" anchor="t">
            <a:normAutofit/>
          </a:bodyPr>
          <a:lstStyle/>
          <a:p>
            <a:r>
              <a:rPr lang="en-US"/>
              <a:t>Outreach</a:t>
            </a:r>
          </a:p>
          <a:p>
            <a:r>
              <a:rPr lang="en-US"/>
              <a:t>Eligibility</a:t>
            </a:r>
          </a:p>
          <a:p>
            <a:r>
              <a:rPr lang="en-US"/>
              <a:t>Onboarding</a:t>
            </a:r>
          </a:p>
          <a:p>
            <a:r>
              <a:rPr lang="en-US"/>
              <a:t>Training</a:t>
            </a:r>
          </a:p>
          <a:p>
            <a:r>
              <a:rPr lang="en-US"/>
              <a:t>Collect forms</a:t>
            </a:r>
          </a:p>
          <a:p>
            <a:r>
              <a:rPr lang="en-US"/>
              <a:t>Place orders</a:t>
            </a:r>
          </a:p>
          <a:p>
            <a:r>
              <a:rPr lang="en-US"/>
              <a:t>Customer service</a:t>
            </a:r>
          </a:p>
        </p:txBody>
      </p:sp>
      <p:pic>
        <p:nvPicPr>
          <p:cNvPr id="6" name="Picture 5" descr="A child smiling at the camera&#10;&#10;AI-generated content may be incorrect.">
            <a:extLst>
              <a:ext uri="{FF2B5EF4-FFF2-40B4-BE49-F238E27FC236}">
                <a16:creationId xmlns:a16="http://schemas.microsoft.com/office/drawing/2014/main" id="{2FE08E26-86C2-59D9-DBC6-D9A260BB45FE}"/>
              </a:ext>
            </a:extLst>
          </p:cNvPr>
          <p:cNvPicPr>
            <a:picLocks noChangeAspect="1"/>
          </p:cNvPicPr>
          <p:nvPr/>
        </p:nvPicPr>
        <p:blipFill>
          <a:blip r:embed="rId2"/>
          <a:srcRect l="38616" t="4420" r="11572" b="-481"/>
          <a:stretch>
            <a:fillRect/>
          </a:stretch>
        </p:blipFill>
        <p:spPr>
          <a:xfrm>
            <a:off x="985490" y="2868420"/>
            <a:ext cx="6580623" cy="6537219"/>
          </a:xfrm>
          <a:prstGeom prst="rect">
            <a:avLst/>
          </a:prstGeom>
        </p:spPr>
      </p:pic>
    </p:spTree>
    <p:extLst>
      <p:ext uri="{BB962C8B-B14F-4D97-AF65-F5344CB8AC3E}">
        <p14:creationId xmlns:p14="http://schemas.microsoft.com/office/powerpoint/2010/main" val="1752163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62E73C-6373-F500-F054-C4D2490A88D3}"/>
              </a:ext>
            </a:extLst>
          </p:cNvPr>
          <p:cNvSpPr/>
          <p:nvPr/>
        </p:nvSpPr>
        <p:spPr>
          <a:xfrm>
            <a:off x="-36287" y="-2"/>
            <a:ext cx="18378714" cy="2521857"/>
          </a:xfrm>
          <a:prstGeom prst="rect">
            <a:avLst/>
          </a:prstGeom>
          <a:solidFill>
            <a:srgbClr val="C78B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9A045-EA68-7671-98F7-F74BC424BFD9}"/>
              </a:ext>
            </a:extLst>
          </p:cNvPr>
          <p:cNvSpPr>
            <a:spLocks noGrp="1"/>
          </p:cNvSpPr>
          <p:nvPr>
            <p:ph type="title"/>
          </p:nvPr>
        </p:nvSpPr>
        <p:spPr>
          <a:xfrm>
            <a:off x="1257300" y="329974"/>
            <a:ext cx="15773400" cy="1988345"/>
          </a:xfrm>
        </p:spPr>
        <p:txBody>
          <a:bodyPr>
            <a:normAutofit/>
          </a:bodyPr>
          <a:lstStyle/>
          <a:p>
            <a:r>
              <a:rPr lang="en-US" b="1">
                <a:solidFill>
                  <a:srgbClr val="FFFCEF"/>
                </a:solidFill>
              </a:rPr>
              <a:t>Types of Sites</a:t>
            </a:r>
          </a:p>
        </p:txBody>
      </p:sp>
      <p:sp>
        <p:nvSpPr>
          <p:cNvPr id="3" name="Content Placeholder 2">
            <a:extLst>
              <a:ext uri="{FF2B5EF4-FFF2-40B4-BE49-F238E27FC236}">
                <a16:creationId xmlns:a16="http://schemas.microsoft.com/office/drawing/2014/main" id="{A4844FDA-54B0-32CE-5B70-B2F57413B8E0}"/>
              </a:ext>
            </a:extLst>
          </p:cNvPr>
          <p:cNvSpPr>
            <a:spLocks noGrp="1"/>
          </p:cNvSpPr>
          <p:nvPr>
            <p:ph idx="1"/>
          </p:nvPr>
        </p:nvSpPr>
        <p:spPr>
          <a:xfrm>
            <a:off x="1257300" y="3084059"/>
            <a:ext cx="15773400" cy="6527007"/>
          </a:xfrm>
        </p:spPr>
        <p:txBody>
          <a:bodyPr vert="horz" lIns="137160" tIns="68580" rIns="137160" bIns="68580" rtlCol="0" anchor="t">
            <a:normAutofit/>
          </a:bodyPr>
          <a:lstStyle/>
          <a:p>
            <a:pPr marL="0" indent="0">
              <a:buNone/>
            </a:pPr>
            <a:r>
              <a:rPr lang="en-US" sz="3900">
                <a:latin typeface="Aptos Display"/>
              </a:rPr>
              <a:t>A site is the physical location, approved by the state agency, where program meals are served during a supervised period.</a:t>
            </a:r>
            <a:endParaRPr lang="en-US" sz="3900"/>
          </a:p>
          <a:p>
            <a:r>
              <a:rPr lang="en-US" sz="3900"/>
              <a:t>Open</a:t>
            </a:r>
          </a:p>
          <a:p>
            <a:r>
              <a:rPr lang="en-US" sz="3900"/>
              <a:t>Closed enrolled </a:t>
            </a:r>
          </a:p>
          <a:p>
            <a:r>
              <a:rPr lang="en-US" sz="3900"/>
              <a:t>Camp</a:t>
            </a:r>
          </a:p>
          <a:p>
            <a:r>
              <a:rPr lang="en-US" sz="3900"/>
              <a:t>Migrant</a:t>
            </a:r>
          </a:p>
          <a:p>
            <a:pPr marL="0" indent="0">
              <a:buNone/>
            </a:pPr>
            <a:r>
              <a:rPr lang="en-US" sz="3900"/>
              <a:t>Meal service sites can  be located in a variety of settings, including schools, rec centers, playgrounds, parks, churches, community centers, libraries, day camps, housing projects, migrant centers or on Indian reservations.</a:t>
            </a:r>
          </a:p>
        </p:txBody>
      </p:sp>
    </p:spTree>
    <p:extLst>
      <p:ext uri="{BB962C8B-B14F-4D97-AF65-F5344CB8AC3E}">
        <p14:creationId xmlns:p14="http://schemas.microsoft.com/office/powerpoint/2010/main" val="1889245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71553D-F738-356B-CC3E-5738C15B121F}"/>
              </a:ext>
            </a:extLst>
          </p:cNvPr>
          <p:cNvSpPr/>
          <p:nvPr/>
        </p:nvSpPr>
        <p:spPr>
          <a:xfrm>
            <a:off x="-36287" y="-2"/>
            <a:ext cx="18378714" cy="2521857"/>
          </a:xfrm>
          <a:prstGeom prst="rect">
            <a:avLst/>
          </a:prstGeom>
          <a:solidFill>
            <a:srgbClr val="96AA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3E23CC-E256-8894-35F0-2B6D22359057}"/>
              </a:ext>
            </a:extLst>
          </p:cNvPr>
          <p:cNvSpPr>
            <a:spLocks noGrp="1"/>
          </p:cNvSpPr>
          <p:nvPr>
            <p:ph type="title"/>
          </p:nvPr>
        </p:nvSpPr>
        <p:spPr>
          <a:xfrm>
            <a:off x="1257300" y="2414588"/>
            <a:ext cx="15773400" cy="197645"/>
          </a:xfrm>
        </p:spPr>
        <p:txBody>
          <a:bodyPr>
            <a:normAutofit fontScale="90000"/>
          </a:bodyPr>
          <a:lstStyle/>
          <a:p>
            <a:r>
              <a:rPr lang="en-US" b="1">
                <a:solidFill>
                  <a:srgbClr val="FFFCEF"/>
                </a:solidFill>
              </a:rPr>
              <a:t>Reimbursement</a:t>
            </a:r>
            <a:br>
              <a:rPr lang="en-US" b="1"/>
            </a:br>
            <a:br>
              <a:rPr lang="en-US" b="1"/>
            </a:br>
            <a:br>
              <a:rPr lang="en-US" b="1"/>
            </a:br>
            <a:endParaRPr lang="en-US" b="1"/>
          </a:p>
        </p:txBody>
      </p:sp>
      <p:sp>
        <p:nvSpPr>
          <p:cNvPr id="3" name="Content Placeholder 2">
            <a:extLst>
              <a:ext uri="{FF2B5EF4-FFF2-40B4-BE49-F238E27FC236}">
                <a16:creationId xmlns:a16="http://schemas.microsoft.com/office/drawing/2014/main" id="{97349222-563C-46A7-7FC6-F939C0C94D54}"/>
              </a:ext>
            </a:extLst>
          </p:cNvPr>
          <p:cNvSpPr>
            <a:spLocks noGrp="1"/>
          </p:cNvSpPr>
          <p:nvPr>
            <p:ph idx="1"/>
          </p:nvPr>
        </p:nvSpPr>
        <p:spPr>
          <a:xfrm>
            <a:off x="7360490" y="3108829"/>
            <a:ext cx="9670215" cy="6936761"/>
          </a:xfrm>
        </p:spPr>
        <p:txBody>
          <a:bodyPr vert="horz" lIns="137160" tIns="68580" rIns="137160" bIns="68580" rtlCol="0" anchor="t">
            <a:normAutofit lnSpcReduction="10000"/>
          </a:bodyPr>
          <a:lstStyle/>
          <a:p>
            <a:pPr marL="0" indent="0">
              <a:buNone/>
            </a:pPr>
            <a:r>
              <a:rPr lang="en-US" sz="3900" b="1">
                <a:latin typeface="Aptos Display"/>
              </a:rPr>
              <a:t>The following meals are eligible for federal reimbursement:</a:t>
            </a:r>
            <a:endParaRPr lang="en-US" sz="3900" b="1"/>
          </a:p>
          <a:p>
            <a:r>
              <a:rPr lang="en-US" sz="3900"/>
              <a:t>All meals served to children 18 years of age or younger who attend approved open site, closed enrolled site, or migrant site</a:t>
            </a:r>
            <a:endParaRPr lang="en-US"/>
          </a:p>
          <a:p>
            <a:r>
              <a:rPr lang="en-US" sz="3900"/>
              <a:t>Meals served to enrolled children who are individually eligible for free or reduced-price school meals</a:t>
            </a:r>
          </a:p>
          <a:p>
            <a:r>
              <a:rPr lang="en-US" sz="3900"/>
              <a:t>Meals served to individuals over age 18 who are enrolled in school programs for persons with disabilities</a:t>
            </a:r>
          </a:p>
        </p:txBody>
      </p:sp>
      <p:pic>
        <p:nvPicPr>
          <p:cNvPr id="7" name="Picture 6" descr="A group of people holding presents&#10;&#10;AI-generated content may be incorrect.">
            <a:extLst>
              <a:ext uri="{FF2B5EF4-FFF2-40B4-BE49-F238E27FC236}">
                <a16:creationId xmlns:a16="http://schemas.microsoft.com/office/drawing/2014/main" id="{108250BD-A25F-85FC-1CF3-263DF40FCCFB}"/>
              </a:ext>
            </a:extLst>
          </p:cNvPr>
          <p:cNvPicPr>
            <a:picLocks noChangeAspect="1"/>
          </p:cNvPicPr>
          <p:nvPr/>
        </p:nvPicPr>
        <p:blipFill>
          <a:blip r:embed="rId3"/>
          <a:srcRect l="5896" r="8255" b="-355"/>
          <a:stretch>
            <a:fillRect/>
          </a:stretch>
        </p:blipFill>
        <p:spPr>
          <a:xfrm>
            <a:off x="1013604" y="3300818"/>
            <a:ext cx="5909100" cy="4612779"/>
          </a:xfrm>
          <a:prstGeom prst="rect">
            <a:avLst/>
          </a:prstGeom>
        </p:spPr>
      </p:pic>
    </p:spTree>
    <p:extLst>
      <p:ext uri="{BB962C8B-B14F-4D97-AF65-F5344CB8AC3E}">
        <p14:creationId xmlns:p14="http://schemas.microsoft.com/office/powerpoint/2010/main" val="50733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2105177" y="1431954"/>
            <a:ext cx="3787159" cy="3787159"/>
            <a:chOff x="0" y="0"/>
            <a:chExt cx="812800" cy="812800"/>
          </a:xfrm>
        </p:grpSpPr>
        <p:sp>
          <p:nvSpPr>
            <p:cNvPr id="13" name="Freeform 13"/>
            <p:cNvSpPr/>
            <p:nvPr/>
          </p:nvSpPr>
          <p:spPr>
            <a:xfrm>
              <a:off x="0" y="0"/>
              <a:ext cx="812800" cy="812800"/>
            </a:xfrm>
            <a:custGeom>
              <a:avLst/>
              <a:gdLst/>
              <a:ahLst/>
              <a:cxnLst/>
              <a:rect l="l" t="t" r="r" b="b"/>
              <a:pathLst>
                <a:path w="812800" h="812800">
                  <a:moveTo>
                    <a:pt x="47018" y="0"/>
                  </a:moveTo>
                  <a:lnTo>
                    <a:pt x="765782" y="0"/>
                  </a:lnTo>
                  <a:cubicBezTo>
                    <a:pt x="791749" y="0"/>
                    <a:pt x="812800" y="21051"/>
                    <a:pt x="812800" y="47018"/>
                  </a:cubicBezTo>
                  <a:lnTo>
                    <a:pt x="812800" y="765782"/>
                  </a:lnTo>
                  <a:cubicBezTo>
                    <a:pt x="812800" y="791749"/>
                    <a:pt x="791749" y="812800"/>
                    <a:pt x="765782" y="812800"/>
                  </a:cubicBezTo>
                  <a:lnTo>
                    <a:pt x="47018" y="812800"/>
                  </a:lnTo>
                  <a:cubicBezTo>
                    <a:pt x="21051" y="812800"/>
                    <a:pt x="0" y="791749"/>
                    <a:pt x="0" y="765782"/>
                  </a:cubicBezTo>
                  <a:lnTo>
                    <a:pt x="0" y="47018"/>
                  </a:lnTo>
                  <a:cubicBezTo>
                    <a:pt x="0" y="21051"/>
                    <a:pt x="21051" y="0"/>
                    <a:pt x="47018" y="0"/>
                  </a:cubicBezTo>
                  <a:close/>
                </a:path>
              </a:pathLst>
            </a:custGeom>
            <a:blipFill>
              <a:blip r:embed="rId12"/>
              <a:stretch>
                <a:fillRect t="-16738" b="-16738"/>
              </a:stretch>
            </a:blipFill>
          </p:spPr>
          <p:txBody>
            <a:bodyPr/>
            <a:lstStyle/>
            <a:p>
              <a:endParaRPr lang="en-US"/>
            </a:p>
          </p:txBody>
        </p:sp>
      </p:grpSp>
      <p:grpSp>
        <p:nvGrpSpPr>
          <p:cNvPr id="14" name="Group 14"/>
          <p:cNvGrpSpPr/>
          <p:nvPr/>
        </p:nvGrpSpPr>
        <p:grpSpPr>
          <a:xfrm>
            <a:off x="6832615" y="1431954"/>
            <a:ext cx="3717669" cy="3717669"/>
            <a:chOff x="0" y="0"/>
            <a:chExt cx="812800" cy="812800"/>
          </a:xfrm>
        </p:grpSpPr>
        <p:sp>
          <p:nvSpPr>
            <p:cNvPr id="15" name="Freeform 15"/>
            <p:cNvSpPr/>
            <p:nvPr/>
          </p:nvSpPr>
          <p:spPr>
            <a:xfrm>
              <a:off x="0" y="0"/>
              <a:ext cx="812800" cy="812800"/>
            </a:xfrm>
            <a:custGeom>
              <a:avLst/>
              <a:gdLst/>
              <a:ahLst/>
              <a:cxnLst/>
              <a:rect l="l" t="t" r="r" b="b"/>
              <a:pathLst>
                <a:path w="812800" h="812800">
                  <a:moveTo>
                    <a:pt x="47897" y="0"/>
                  </a:moveTo>
                  <a:lnTo>
                    <a:pt x="764903" y="0"/>
                  </a:lnTo>
                  <a:cubicBezTo>
                    <a:pt x="791356" y="0"/>
                    <a:pt x="812800" y="21444"/>
                    <a:pt x="812800" y="47897"/>
                  </a:cubicBezTo>
                  <a:lnTo>
                    <a:pt x="812800" y="764903"/>
                  </a:lnTo>
                  <a:cubicBezTo>
                    <a:pt x="812800" y="791356"/>
                    <a:pt x="791356" y="812800"/>
                    <a:pt x="764903" y="812800"/>
                  </a:cubicBezTo>
                  <a:lnTo>
                    <a:pt x="47897" y="812800"/>
                  </a:lnTo>
                  <a:cubicBezTo>
                    <a:pt x="21444" y="812800"/>
                    <a:pt x="0" y="791356"/>
                    <a:pt x="0" y="764903"/>
                  </a:cubicBezTo>
                  <a:lnTo>
                    <a:pt x="0" y="47897"/>
                  </a:lnTo>
                  <a:cubicBezTo>
                    <a:pt x="0" y="21444"/>
                    <a:pt x="21444" y="0"/>
                    <a:pt x="47897" y="0"/>
                  </a:cubicBezTo>
                  <a:close/>
                </a:path>
              </a:pathLst>
            </a:custGeom>
            <a:blipFill>
              <a:blip r:embed="rId13"/>
              <a:stretch>
                <a:fillRect l="-24849" r="-24849"/>
              </a:stretch>
            </a:blipFill>
          </p:spPr>
          <p:txBody>
            <a:bodyPr/>
            <a:lstStyle/>
            <a:p>
              <a:endParaRPr lang="en-US"/>
            </a:p>
          </p:txBody>
        </p:sp>
      </p:grpSp>
      <p:grpSp>
        <p:nvGrpSpPr>
          <p:cNvPr id="16" name="Group 16"/>
          <p:cNvGrpSpPr/>
          <p:nvPr/>
        </p:nvGrpSpPr>
        <p:grpSpPr>
          <a:xfrm>
            <a:off x="11745100" y="1431954"/>
            <a:ext cx="3711546" cy="3711546"/>
            <a:chOff x="0" y="0"/>
            <a:chExt cx="812800" cy="812800"/>
          </a:xfrm>
        </p:grpSpPr>
        <p:sp>
          <p:nvSpPr>
            <p:cNvPr id="17" name="Freeform 17"/>
            <p:cNvSpPr/>
            <p:nvPr/>
          </p:nvSpPr>
          <p:spPr>
            <a:xfrm>
              <a:off x="0" y="0"/>
              <a:ext cx="812800" cy="812800"/>
            </a:xfrm>
            <a:custGeom>
              <a:avLst/>
              <a:gdLst/>
              <a:ahLst/>
              <a:cxnLst/>
              <a:rect l="l" t="t" r="r" b="b"/>
              <a:pathLst>
                <a:path w="812800" h="812800">
                  <a:moveTo>
                    <a:pt x="47976" y="0"/>
                  </a:moveTo>
                  <a:lnTo>
                    <a:pt x="764824" y="0"/>
                  </a:lnTo>
                  <a:cubicBezTo>
                    <a:pt x="791321" y="0"/>
                    <a:pt x="812800" y="21479"/>
                    <a:pt x="812800" y="47976"/>
                  </a:cubicBezTo>
                  <a:lnTo>
                    <a:pt x="812800" y="764824"/>
                  </a:lnTo>
                  <a:cubicBezTo>
                    <a:pt x="812800" y="791321"/>
                    <a:pt x="791321" y="812800"/>
                    <a:pt x="764824" y="812800"/>
                  </a:cubicBezTo>
                  <a:lnTo>
                    <a:pt x="47976" y="812800"/>
                  </a:lnTo>
                  <a:cubicBezTo>
                    <a:pt x="21479" y="812800"/>
                    <a:pt x="0" y="791321"/>
                    <a:pt x="0" y="764824"/>
                  </a:cubicBezTo>
                  <a:lnTo>
                    <a:pt x="0" y="47976"/>
                  </a:lnTo>
                  <a:cubicBezTo>
                    <a:pt x="0" y="21479"/>
                    <a:pt x="21479" y="0"/>
                    <a:pt x="47976" y="0"/>
                  </a:cubicBezTo>
                  <a:close/>
                </a:path>
              </a:pathLst>
            </a:custGeom>
            <a:blipFill>
              <a:blip r:embed="rId14"/>
              <a:stretch>
                <a:fillRect t="-16695" b="-16695"/>
              </a:stretch>
            </a:blipFill>
          </p:spPr>
          <p:txBody>
            <a:bodyPr/>
            <a:lstStyle/>
            <a:p>
              <a:endParaRPr lang="en-US"/>
            </a:p>
          </p:txBody>
        </p:sp>
      </p:grpSp>
      <p:grpSp>
        <p:nvGrpSpPr>
          <p:cNvPr id="18" name="Group 18"/>
          <p:cNvGrpSpPr/>
          <p:nvPr/>
        </p:nvGrpSpPr>
        <p:grpSpPr>
          <a:xfrm>
            <a:off x="2113239" y="5479203"/>
            <a:ext cx="3779097" cy="3779097"/>
            <a:chOff x="0" y="0"/>
            <a:chExt cx="812800" cy="812800"/>
          </a:xfrm>
        </p:grpSpPr>
        <p:sp>
          <p:nvSpPr>
            <p:cNvPr id="19" name="Freeform 19"/>
            <p:cNvSpPr/>
            <p:nvPr/>
          </p:nvSpPr>
          <p:spPr>
            <a:xfrm>
              <a:off x="0" y="0"/>
              <a:ext cx="812800" cy="812800"/>
            </a:xfrm>
            <a:custGeom>
              <a:avLst/>
              <a:gdLst/>
              <a:ahLst/>
              <a:cxnLst/>
              <a:rect l="l" t="t" r="r" b="b"/>
              <a:pathLst>
                <a:path w="812800" h="812800">
                  <a:moveTo>
                    <a:pt x="47118" y="0"/>
                  </a:moveTo>
                  <a:lnTo>
                    <a:pt x="765682" y="0"/>
                  </a:lnTo>
                  <a:cubicBezTo>
                    <a:pt x="778178" y="0"/>
                    <a:pt x="790163" y="4964"/>
                    <a:pt x="798999" y="13801"/>
                  </a:cubicBezTo>
                  <a:cubicBezTo>
                    <a:pt x="807836" y="22637"/>
                    <a:pt x="812800" y="34622"/>
                    <a:pt x="812800" y="47118"/>
                  </a:cubicBezTo>
                  <a:lnTo>
                    <a:pt x="812800" y="765682"/>
                  </a:lnTo>
                  <a:cubicBezTo>
                    <a:pt x="812800" y="778178"/>
                    <a:pt x="807836" y="790163"/>
                    <a:pt x="798999" y="798999"/>
                  </a:cubicBezTo>
                  <a:cubicBezTo>
                    <a:pt x="790163" y="807836"/>
                    <a:pt x="778178" y="812800"/>
                    <a:pt x="765682" y="812800"/>
                  </a:cubicBezTo>
                  <a:lnTo>
                    <a:pt x="47118" y="812800"/>
                  </a:lnTo>
                  <a:cubicBezTo>
                    <a:pt x="34622" y="812800"/>
                    <a:pt x="22637" y="807836"/>
                    <a:pt x="13801" y="798999"/>
                  </a:cubicBezTo>
                  <a:cubicBezTo>
                    <a:pt x="4964" y="790163"/>
                    <a:pt x="0" y="778178"/>
                    <a:pt x="0" y="765682"/>
                  </a:cubicBezTo>
                  <a:lnTo>
                    <a:pt x="0" y="47118"/>
                  </a:lnTo>
                  <a:cubicBezTo>
                    <a:pt x="0" y="34622"/>
                    <a:pt x="4964" y="22637"/>
                    <a:pt x="13801" y="13801"/>
                  </a:cubicBezTo>
                  <a:cubicBezTo>
                    <a:pt x="22637" y="4964"/>
                    <a:pt x="34622" y="0"/>
                    <a:pt x="47118" y="0"/>
                  </a:cubicBezTo>
                  <a:close/>
                </a:path>
              </a:pathLst>
            </a:custGeom>
            <a:blipFill>
              <a:blip r:embed="rId15"/>
              <a:stretch>
                <a:fillRect l="-16744" r="-16744"/>
              </a:stretch>
            </a:blipFill>
          </p:spPr>
          <p:txBody>
            <a:bodyPr/>
            <a:lstStyle/>
            <a:p>
              <a:endParaRPr lang="en-US"/>
            </a:p>
          </p:txBody>
        </p:sp>
      </p:grpSp>
      <p:grpSp>
        <p:nvGrpSpPr>
          <p:cNvPr id="20" name="Group 20"/>
          <p:cNvGrpSpPr/>
          <p:nvPr/>
        </p:nvGrpSpPr>
        <p:grpSpPr>
          <a:xfrm>
            <a:off x="6695574" y="5479203"/>
            <a:ext cx="3854710" cy="3854710"/>
            <a:chOff x="0" y="0"/>
            <a:chExt cx="812800" cy="812800"/>
          </a:xfrm>
        </p:grpSpPr>
        <p:sp>
          <p:nvSpPr>
            <p:cNvPr id="21" name="Freeform 21"/>
            <p:cNvSpPr/>
            <p:nvPr/>
          </p:nvSpPr>
          <p:spPr>
            <a:xfrm>
              <a:off x="0" y="0"/>
              <a:ext cx="812800" cy="812800"/>
            </a:xfrm>
            <a:custGeom>
              <a:avLst/>
              <a:gdLst/>
              <a:ahLst/>
              <a:cxnLst/>
              <a:rect l="l" t="t" r="r" b="b"/>
              <a:pathLst>
                <a:path w="812800" h="812800">
                  <a:moveTo>
                    <a:pt x="46194" y="0"/>
                  </a:moveTo>
                  <a:lnTo>
                    <a:pt x="766606" y="0"/>
                  </a:lnTo>
                  <a:cubicBezTo>
                    <a:pt x="792118" y="0"/>
                    <a:pt x="812800" y="20682"/>
                    <a:pt x="812800" y="46194"/>
                  </a:cubicBezTo>
                  <a:lnTo>
                    <a:pt x="812800" y="766606"/>
                  </a:lnTo>
                  <a:cubicBezTo>
                    <a:pt x="812800" y="792118"/>
                    <a:pt x="792118" y="812800"/>
                    <a:pt x="766606" y="812800"/>
                  </a:cubicBezTo>
                  <a:lnTo>
                    <a:pt x="46194" y="812800"/>
                  </a:lnTo>
                  <a:cubicBezTo>
                    <a:pt x="20682" y="812800"/>
                    <a:pt x="0" y="792118"/>
                    <a:pt x="0" y="766606"/>
                  </a:cubicBezTo>
                  <a:lnTo>
                    <a:pt x="0" y="46194"/>
                  </a:lnTo>
                  <a:cubicBezTo>
                    <a:pt x="0" y="20682"/>
                    <a:pt x="20682" y="0"/>
                    <a:pt x="46194" y="0"/>
                  </a:cubicBezTo>
                  <a:close/>
                </a:path>
              </a:pathLst>
            </a:custGeom>
            <a:blipFill>
              <a:blip r:embed="rId16"/>
              <a:stretch>
                <a:fillRect l="-16704" r="-16704"/>
              </a:stretch>
            </a:blipFill>
          </p:spPr>
          <p:txBody>
            <a:bodyPr/>
            <a:lstStyle/>
            <a:p>
              <a:endParaRPr lang="en-US"/>
            </a:p>
          </p:txBody>
        </p:sp>
      </p:grpSp>
      <p:grpSp>
        <p:nvGrpSpPr>
          <p:cNvPr id="22" name="Group 22"/>
          <p:cNvGrpSpPr/>
          <p:nvPr/>
        </p:nvGrpSpPr>
        <p:grpSpPr>
          <a:xfrm>
            <a:off x="11677549" y="5479203"/>
            <a:ext cx="3779097" cy="3779097"/>
            <a:chOff x="0" y="0"/>
            <a:chExt cx="812800" cy="812800"/>
          </a:xfrm>
        </p:grpSpPr>
        <p:sp>
          <p:nvSpPr>
            <p:cNvPr id="23" name="Freeform 23"/>
            <p:cNvSpPr/>
            <p:nvPr/>
          </p:nvSpPr>
          <p:spPr>
            <a:xfrm>
              <a:off x="0" y="0"/>
              <a:ext cx="812800" cy="812800"/>
            </a:xfrm>
            <a:custGeom>
              <a:avLst/>
              <a:gdLst/>
              <a:ahLst/>
              <a:cxnLst/>
              <a:rect l="l" t="t" r="r" b="b"/>
              <a:pathLst>
                <a:path w="812800" h="812800">
                  <a:moveTo>
                    <a:pt x="47118" y="0"/>
                  </a:moveTo>
                  <a:lnTo>
                    <a:pt x="765682" y="0"/>
                  </a:lnTo>
                  <a:cubicBezTo>
                    <a:pt x="778178" y="0"/>
                    <a:pt x="790163" y="4964"/>
                    <a:pt x="798999" y="13801"/>
                  </a:cubicBezTo>
                  <a:cubicBezTo>
                    <a:pt x="807836" y="22637"/>
                    <a:pt x="812800" y="34622"/>
                    <a:pt x="812800" y="47118"/>
                  </a:cubicBezTo>
                  <a:lnTo>
                    <a:pt x="812800" y="765682"/>
                  </a:lnTo>
                  <a:cubicBezTo>
                    <a:pt x="812800" y="778178"/>
                    <a:pt x="807836" y="790163"/>
                    <a:pt x="798999" y="798999"/>
                  </a:cubicBezTo>
                  <a:cubicBezTo>
                    <a:pt x="790163" y="807836"/>
                    <a:pt x="778178" y="812800"/>
                    <a:pt x="765682" y="812800"/>
                  </a:cubicBezTo>
                  <a:lnTo>
                    <a:pt x="47118" y="812800"/>
                  </a:lnTo>
                  <a:cubicBezTo>
                    <a:pt x="34622" y="812800"/>
                    <a:pt x="22637" y="807836"/>
                    <a:pt x="13801" y="798999"/>
                  </a:cubicBezTo>
                  <a:cubicBezTo>
                    <a:pt x="4964" y="790163"/>
                    <a:pt x="0" y="778178"/>
                    <a:pt x="0" y="765682"/>
                  </a:cubicBezTo>
                  <a:lnTo>
                    <a:pt x="0" y="47118"/>
                  </a:lnTo>
                  <a:cubicBezTo>
                    <a:pt x="0" y="34622"/>
                    <a:pt x="4964" y="22637"/>
                    <a:pt x="13801" y="13801"/>
                  </a:cubicBezTo>
                  <a:cubicBezTo>
                    <a:pt x="22637" y="4964"/>
                    <a:pt x="34622" y="0"/>
                    <a:pt x="47118" y="0"/>
                  </a:cubicBezTo>
                  <a:close/>
                </a:path>
              </a:pathLst>
            </a:custGeom>
            <a:blipFill>
              <a:blip r:embed="rId17"/>
              <a:stretch>
                <a:fillRect l="-16703" r="-16703"/>
              </a:stretch>
            </a:blipFill>
          </p:spPr>
          <p:txBody>
            <a:bodyPr/>
            <a:lstStyle/>
            <a:p>
              <a:endParaRPr lang="en-US"/>
            </a:p>
          </p:txBody>
        </p:sp>
      </p:grpSp>
      <p:sp>
        <p:nvSpPr>
          <p:cNvPr id="24" name="TextBox 24"/>
          <p:cNvSpPr txBox="1"/>
          <p:nvPr/>
        </p:nvSpPr>
        <p:spPr>
          <a:xfrm>
            <a:off x="5775037" y="145103"/>
            <a:ext cx="5541369" cy="1360481"/>
          </a:xfrm>
          <a:prstGeom prst="rect">
            <a:avLst/>
          </a:prstGeom>
        </p:spPr>
        <p:txBody>
          <a:bodyPr lIns="0" tIns="0" rIns="0" bIns="0" rtlCol="0" anchor="t">
            <a:spAutoFit/>
          </a:bodyPr>
          <a:lstStyle/>
          <a:p>
            <a:pPr algn="ctr">
              <a:lnSpc>
                <a:spcPts val="10062"/>
              </a:lnSpc>
            </a:pPr>
            <a:r>
              <a:rPr lang="en-US" sz="10062">
                <a:solidFill>
                  <a:srgbClr val="597EAA"/>
                </a:solidFill>
                <a:latin typeface="Chewy"/>
                <a:ea typeface="Chewy"/>
                <a:cs typeface="Chewy"/>
                <a:sym typeface="Chewy"/>
              </a:rPr>
              <a:t>GILLIAN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698996-8D1F-009D-1901-A567D70D59BD}"/>
              </a:ext>
            </a:extLst>
          </p:cNvPr>
          <p:cNvSpPr/>
          <p:nvPr/>
        </p:nvSpPr>
        <p:spPr>
          <a:xfrm>
            <a:off x="-36287" y="-2"/>
            <a:ext cx="18378714" cy="2521857"/>
          </a:xfrm>
          <a:prstGeom prst="rect">
            <a:avLst/>
          </a:prstGeom>
          <a:solidFill>
            <a:srgbClr val="314F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081EF6-1441-347B-8431-B74349CDE857}"/>
              </a:ext>
            </a:extLst>
          </p:cNvPr>
          <p:cNvSpPr>
            <a:spLocks noGrp="1"/>
          </p:cNvSpPr>
          <p:nvPr>
            <p:ph idx="1"/>
          </p:nvPr>
        </p:nvSpPr>
        <p:spPr>
          <a:xfrm>
            <a:off x="9310939" y="3355056"/>
            <a:ext cx="7396415" cy="4812507"/>
          </a:xfrm>
        </p:spPr>
        <p:txBody>
          <a:bodyPr vert="horz" lIns="137160" tIns="68580" rIns="137160" bIns="68580" rtlCol="0" anchor="t">
            <a:normAutofit/>
          </a:bodyPr>
          <a:lstStyle/>
          <a:p>
            <a:r>
              <a:rPr lang="en-US" dirty="0"/>
              <a:t>Bethel/Owl Park</a:t>
            </a:r>
          </a:p>
          <a:p>
            <a:r>
              <a:rPr lang="en-US" dirty="0"/>
              <a:t>Dillingham 4-H*</a:t>
            </a:r>
          </a:p>
          <a:p>
            <a:r>
              <a:rPr lang="en-US" dirty="0"/>
              <a:t>Grayling IRA</a:t>
            </a:r>
          </a:p>
          <a:p>
            <a:r>
              <a:rPr lang="en-US" dirty="0"/>
              <a:t>Northeast BGC*</a:t>
            </a:r>
          </a:p>
          <a:p>
            <a:r>
              <a:rPr lang="en-US" dirty="0" err="1"/>
              <a:t>Togiak</a:t>
            </a:r>
            <a:r>
              <a:rPr lang="en-US" dirty="0"/>
              <a:t>, Traditional Council of</a:t>
            </a:r>
          </a:p>
          <a:p>
            <a:r>
              <a:rPr lang="en-US" dirty="0"/>
              <a:t>Woodland Park BGC</a:t>
            </a:r>
          </a:p>
        </p:txBody>
      </p:sp>
      <p:sp>
        <p:nvSpPr>
          <p:cNvPr id="12" name="Title 1">
            <a:extLst>
              <a:ext uri="{FF2B5EF4-FFF2-40B4-BE49-F238E27FC236}">
                <a16:creationId xmlns:a16="http://schemas.microsoft.com/office/drawing/2014/main" id="{3D0AC363-D96E-C81C-3284-3424F2182184}"/>
              </a:ext>
            </a:extLst>
          </p:cNvPr>
          <p:cNvSpPr txBox="1">
            <a:spLocks/>
          </p:cNvSpPr>
          <p:nvPr/>
        </p:nvSpPr>
        <p:spPr>
          <a:xfrm>
            <a:off x="1264820" y="963280"/>
            <a:ext cx="15773400" cy="949619"/>
          </a:xfrm>
          <a:prstGeom prst="rect">
            <a:avLst/>
          </a:prstGeom>
        </p:spPr>
        <p:txBody>
          <a:bodyPr vert="horz" lIns="137160" tIns="68580" rIns="137160" bIns="68580" rtlCol="0" anchor="ctr">
            <a:normAutofit fontScale="92500" lnSpcReduction="10000"/>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solidFill>
                  <a:srgbClr val="FFFCEF"/>
                </a:solidFill>
              </a:rPr>
              <a:t>Congregate</a:t>
            </a:r>
            <a:endParaRPr lang="en-US" sz="6600" dirty="0"/>
          </a:p>
        </p:txBody>
      </p:sp>
    </p:spTree>
    <p:extLst>
      <p:ext uri="{BB962C8B-B14F-4D97-AF65-F5344CB8AC3E}">
        <p14:creationId xmlns:p14="http://schemas.microsoft.com/office/powerpoint/2010/main" val="3076378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EAB6FA-FE41-E5D9-5FB4-41E0A07B3F04}"/>
              </a:ext>
            </a:extLst>
          </p:cNvPr>
          <p:cNvSpPr/>
          <p:nvPr/>
        </p:nvSpPr>
        <p:spPr>
          <a:xfrm>
            <a:off x="-36287" y="-2"/>
            <a:ext cx="18378714" cy="2521857"/>
          </a:xfrm>
          <a:prstGeom prst="rect">
            <a:avLst/>
          </a:prstGeom>
          <a:solidFill>
            <a:srgbClr val="314F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132A57-80C7-AAF6-79D3-76E48F12FDF6}"/>
              </a:ext>
            </a:extLst>
          </p:cNvPr>
          <p:cNvSpPr>
            <a:spLocks noGrp="1"/>
          </p:cNvSpPr>
          <p:nvPr>
            <p:ph type="title"/>
          </p:nvPr>
        </p:nvSpPr>
        <p:spPr/>
        <p:txBody>
          <a:bodyPr/>
          <a:lstStyle/>
          <a:p>
            <a:r>
              <a:rPr lang="en-US" b="1">
                <a:solidFill>
                  <a:srgbClr val="FFFCEF"/>
                </a:solidFill>
              </a:rPr>
              <a:t>Rural Non-Congregate</a:t>
            </a:r>
            <a:endParaRPr lang="en-US"/>
          </a:p>
        </p:txBody>
      </p:sp>
      <p:sp>
        <p:nvSpPr>
          <p:cNvPr id="3" name="Content Placeholder 2">
            <a:extLst>
              <a:ext uri="{FF2B5EF4-FFF2-40B4-BE49-F238E27FC236}">
                <a16:creationId xmlns:a16="http://schemas.microsoft.com/office/drawing/2014/main" id="{C1B16255-8188-85F1-2A38-81FC914A1F55}"/>
              </a:ext>
            </a:extLst>
          </p:cNvPr>
          <p:cNvSpPr>
            <a:spLocks noGrp="1"/>
          </p:cNvSpPr>
          <p:nvPr>
            <p:ph idx="1"/>
          </p:nvPr>
        </p:nvSpPr>
        <p:spPr>
          <a:xfrm>
            <a:off x="1257300" y="3290888"/>
            <a:ext cx="15773400" cy="6527007"/>
          </a:xfrm>
        </p:spPr>
        <p:txBody>
          <a:bodyPr vert="horz" lIns="137160" tIns="68580" rIns="137160" bIns="68580" rtlCol="0" anchor="t">
            <a:normAutofit/>
          </a:bodyPr>
          <a:lstStyle/>
          <a:p>
            <a:r>
              <a:rPr lang="en-US"/>
              <a:t>Multi-day distribution</a:t>
            </a:r>
          </a:p>
          <a:p>
            <a:r>
              <a:rPr lang="en-US"/>
              <a:t>Parent/guardian pick-up</a:t>
            </a:r>
          </a:p>
          <a:p>
            <a:r>
              <a:rPr lang="en-US"/>
              <a:t>Delivery options</a:t>
            </a:r>
          </a:p>
          <a:p>
            <a:r>
              <a:rPr lang="en-US"/>
              <a:t>2025 Non-Congregate Sites</a:t>
            </a:r>
          </a:p>
          <a:p>
            <a:pPr lvl="1">
              <a:buFont typeface="Courier New" panose="020B0604020202020204" pitchFamily="34" charset="0"/>
              <a:buChar char="o"/>
            </a:pPr>
            <a:r>
              <a:rPr lang="en-US"/>
              <a:t>Anchor Point Food Pantry</a:t>
            </a:r>
          </a:p>
          <a:p>
            <a:pPr lvl="1">
              <a:buFont typeface="Courier New" panose="020B0604020202020204" pitchFamily="34" charset="0"/>
              <a:buChar char="o"/>
            </a:pPr>
            <a:r>
              <a:rPr lang="en-US"/>
              <a:t>Kenai Community Library</a:t>
            </a:r>
          </a:p>
          <a:p>
            <a:pPr lvl="1">
              <a:buFont typeface="Courier New" panose="020B0604020202020204" pitchFamily="34" charset="0"/>
              <a:buChar char="o"/>
            </a:pPr>
            <a:r>
              <a:rPr lang="en-US"/>
              <a:t>Nome Food Bank</a:t>
            </a:r>
          </a:p>
          <a:p>
            <a:pPr lvl="1">
              <a:buFont typeface="Courier New" panose="020B0604020202020204" pitchFamily="34" charset="0"/>
              <a:buChar char="o"/>
            </a:pPr>
            <a:r>
              <a:rPr lang="en-US"/>
              <a:t>Soldotna United Methodist Church</a:t>
            </a:r>
          </a:p>
          <a:p>
            <a:pPr lvl="1">
              <a:buFont typeface="Courier New" panose="020B0604020202020204" pitchFamily="34" charset="0"/>
              <a:buChar char="o"/>
            </a:pPr>
            <a:r>
              <a:rPr lang="en-US" err="1"/>
              <a:t>Togiak</a:t>
            </a:r>
            <a:r>
              <a:rPr lang="en-US"/>
              <a:t> Traditional Council</a:t>
            </a:r>
          </a:p>
        </p:txBody>
      </p:sp>
      <p:pic>
        <p:nvPicPr>
          <p:cNvPr id="7" name="Picture 6" descr="Two girls eating apples&#10;&#10;AI-generated content may be incorrect.">
            <a:extLst>
              <a:ext uri="{FF2B5EF4-FFF2-40B4-BE49-F238E27FC236}">
                <a16:creationId xmlns:a16="http://schemas.microsoft.com/office/drawing/2014/main" id="{C66FF898-777A-00BB-29CA-95A340247423}"/>
              </a:ext>
            </a:extLst>
          </p:cNvPr>
          <p:cNvPicPr>
            <a:picLocks noChangeAspect="1"/>
          </p:cNvPicPr>
          <p:nvPr/>
        </p:nvPicPr>
        <p:blipFill>
          <a:blip r:embed="rId2"/>
          <a:srcRect l="14087" t="-260" r="24165" b="-966"/>
          <a:stretch>
            <a:fillRect/>
          </a:stretch>
        </p:blipFill>
        <p:spPr>
          <a:xfrm>
            <a:off x="9495902" y="2984650"/>
            <a:ext cx="8273139" cy="6797621"/>
          </a:xfrm>
          <a:prstGeom prst="rect">
            <a:avLst/>
          </a:prstGeom>
        </p:spPr>
      </p:pic>
    </p:spTree>
    <p:extLst>
      <p:ext uri="{BB962C8B-B14F-4D97-AF65-F5344CB8AC3E}">
        <p14:creationId xmlns:p14="http://schemas.microsoft.com/office/powerpoint/2010/main" val="1306127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8762-BFD9-B53C-F438-D440DBFDD2F9}"/>
              </a:ext>
            </a:extLst>
          </p:cNvPr>
          <p:cNvSpPr>
            <a:spLocks noGrp="1"/>
          </p:cNvSpPr>
          <p:nvPr>
            <p:ph type="ctrTitle"/>
          </p:nvPr>
        </p:nvSpPr>
        <p:spPr>
          <a:xfrm>
            <a:off x="4087368" y="3538728"/>
            <a:ext cx="9793224" cy="1385316"/>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8000" dirty="0"/>
              <a:t>Meals To You</a:t>
            </a:r>
            <a:br>
              <a:rPr lang="en-US" dirty="0"/>
            </a:br>
            <a:r>
              <a:rPr lang="en-US" sz="3000" dirty="0"/>
              <a:t>“Delivering Nutritious Meals to Rural Communities”</a:t>
            </a:r>
          </a:p>
        </p:txBody>
      </p:sp>
      <p:sp>
        <p:nvSpPr>
          <p:cNvPr id="3" name="Subtitle 2">
            <a:extLst>
              <a:ext uri="{FF2B5EF4-FFF2-40B4-BE49-F238E27FC236}">
                <a16:creationId xmlns:a16="http://schemas.microsoft.com/office/drawing/2014/main" id="{A57451B7-2A25-8813-BC77-07DE3529FCEE}"/>
              </a:ext>
            </a:extLst>
          </p:cNvPr>
          <p:cNvSpPr>
            <a:spLocks noGrp="1"/>
          </p:cNvSpPr>
          <p:nvPr>
            <p:ph type="subTitle" idx="1"/>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Janee Wilson</a:t>
            </a:r>
          </a:p>
        </p:txBody>
      </p:sp>
    </p:spTree>
    <p:extLst>
      <p:ext uri="{BB962C8B-B14F-4D97-AF65-F5344CB8AC3E}">
        <p14:creationId xmlns:p14="http://schemas.microsoft.com/office/powerpoint/2010/main" val="2827593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6DF6-5B25-79AF-09F2-0008B7DD2526}"/>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600" dirty="0"/>
              <a:t>Agenda</a:t>
            </a:r>
          </a:p>
        </p:txBody>
      </p:sp>
      <p:sp>
        <p:nvSpPr>
          <p:cNvPr id="3" name="Text Placeholder 2">
            <a:extLst>
              <a:ext uri="{FF2B5EF4-FFF2-40B4-BE49-F238E27FC236}">
                <a16:creationId xmlns:a16="http://schemas.microsoft.com/office/drawing/2014/main" id="{0FA49DED-F98B-AA29-6402-0A09C4EFE003}"/>
              </a:ext>
            </a:extLst>
          </p:cNvPr>
          <p:cNvSpPr>
            <a:spLocks noGrp="1"/>
          </p:cNvSpPr>
          <p:nvPr>
            <p:ph type="body" sz="quarter" idx="13"/>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solidFill>
                  <a:schemeClr val="bg2"/>
                </a:solidFill>
              </a:rPr>
              <a:t>Introduction</a:t>
            </a:r>
          </a:p>
        </p:txBody>
      </p:sp>
      <p:sp>
        <p:nvSpPr>
          <p:cNvPr id="48" name="Text Placeholder 47">
            <a:extLst>
              <a:ext uri="{FF2B5EF4-FFF2-40B4-BE49-F238E27FC236}">
                <a16:creationId xmlns:a16="http://schemas.microsoft.com/office/drawing/2014/main" id="{B79EAB77-EA1B-845C-B39D-F4147B3C0E4B}"/>
              </a:ext>
            </a:extLst>
          </p:cNvPr>
          <p:cNvSpPr>
            <a:spLocks noGrp="1"/>
          </p:cNvSpPr>
          <p:nvPr>
            <p:ph type="body" sz="quarter" idx="18"/>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a:t>
            </a:r>
          </a:p>
        </p:txBody>
      </p:sp>
      <p:sp>
        <p:nvSpPr>
          <p:cNvPr id="4" name="Text Placeholder 3">
            <a:extLst>
              <a:ext uri="{FF2B5EF4-FFF2-40B4-BE49-F238E27FC236}">
                <a16:creationId xmlns:a16="http://schemas.microsoft.com/office/drawing/2014/main" id="{EBBAF7CB-A8CE-582C-C1DB-E6D72AC69A46}"/>
              </a:ext>
            </a:extLst>
          </p:cNvPr>
          <p:cNvSpPr>
            <a:spLocks noGrp="1"/>
          </p:cNvSpPr>
          <p:nvPr>
            <p:ph type="body" sz="quarter" idx="14"/>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solidFill>
                  <a:schemeClr val="bg2"/>
                </a:solidFill>
              </a:rPr>
              <a:t>Food Insecurity </a:t>
            </a:r>
          </a:p>
        </p:txBody>
      </p:sp>
      <p:sp>
        <p:nvSpPr>
          <p:cNvPr id="49" name="Text Placeholder 48">
            <a:extLst>
              <a:ext uri="{FF2B5EF4-FFF2-40B4-BE49-F238E27FC236}">
                <a16:creationId xmlns:a16="http://schemas.microsoft.com/office/drawing/2014/main" id="{9AD6ED5E-6255-A10D-1B61-1C38A65A0172}"/>
              </a:ext>
            </a:extLst>
          </p:cNvPr>
          <p:cNvSpPr>
            <a:spLocks noGrp="1"/>
          </p:cNvSpPr>
          <p:nvPr>
            <p:ph type="body" sz="quarter" idx="19"/>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a:t>
            </a:r>
          </a:p>
        </p:txBody>
      </p:sp>
      <p:sp>
        <p:nvSpPr>
          <p:cNvPr id="5" name="Text Placeholder 4">
            <a:extLst>
              <a:ext uri="{FF2B5EF4-FFF2-40B4-BE49-F238E27FC236}">
                <a16:creationId xmlns:a16="http://schemas.microsoft.com/office/drawing/2014/main" id="{21C403DC-3521-3A53-9255-0D192EBD4F25}"/>
              </a:ext>
            </a:extLst>
          </p:cNvPr>
          <p:cNvSpPr>
            <a:spLocks noGrp="1"/>
          </p:cNvSpPr>
          <p:nvPr>
            <p:ph type="body" sz="quarter" idx="15"/>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solidFill>
                  <a:schemeClr val="bg2"/>
                </a:solidFill>
              </a:rPr>
              <a:t>2024 &amp; 2025</a:t>
            </a:r>
          </a:p>
        </p:txBody>
      </p:sp>
      <p:sp>
        <p:nvSpPr>
          <p:cNvPr id="50" name="Text Placeholder 49">
            <a:extLst>
              <a:ext uri="{FF2B5EF4-FFF2-40B4-BE49-F238E27FC236}">
                <a16:creationId xmlns:a16="http://schemas.microsoft.com/office/drawing/2014/main" id="{725D92A4-EE14-BE47-EFF6-F0FD3F4AE66E}"/>
              </a:ext>
            </a:extLst>
          </p:cNvPr>
          <p:cNvSpPr>
            <a:spLocks noGrp="1"/>
          </p:cNvSpPr>
          <p:nvPr>
            <p:ph type="body" sz="quarter" idx="2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a:t>
            </a:r>
          </a:p>
        </p:txBody>
      </p:sp>
      <p:sp>
        <p:nvSpPr>
          <p:cNvPr id="6" name="Text Placeholder 5">
            <a:extLst>
              <a:ext uri="{FF2B5EF4-FFF2-40B4-BE49-F238E27FC236}">
                <a16:creationId xmlns:a16="http://schemas.microsoft.com/office/drawing/2014/main" id="{01F6EA68-2AA8-DF86-685C-EC3843127767}"/>
              </a:ext>
            </a:extLst>
          </p:cNvPr>
          <p:cNvSpPr>
            <a:spLocks noGrp="1"/>
          </p:cNvSpPr>
          <p:nvPr>
            <p:ph type="body" sz="quarter" idx="16"/>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solidFill>
                  <a:schemeClr val="bg2"/>
                </a:solidFill>
              </a:rPr>
              <a:t>How it works</a:t>
            </a:r>
          </a:p>
        </p:txBody>
      </p:sp>
      <p:sp>
        <p:nvSpPr>
          <p:cNvPr id="51" name="Text Placeholder 50">
            <a:extLst>
              <a:ext uri="{FF2B5EF4-FFF2-40B4-BE49-F238E27FC236}">
                <a16:creationId xmlns:a16="http://schemas.microsoft.com/office/drawing/2014/main" id="{7FFFF704-D039-7DC7-A34E-489FEE26CD8F}"/>
              </a:ext>
            </a:extLst>
          </p:cNvPr>
          <p:cNvSpPr>
            <a:spLocks noGrp="1"/>
          </p:cNvSpPr>
          <p:nvPr>
            <p:ph type="body" sz="quarter" idx="21"/>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a:t>
            </a:r>
          </a:p>
        </p:txBody>
      </p:sp>
      <p:sp>
        <p:nvSpPr>
          <p:cNvPr id="7" name="Text Placeholder 6">
            <a:extLst>
              <a:ext uri="{FF2B5EF4-FFF2-40B4-BE49-F238E27FC236}">
                <a16:creationId xmlns:a16="http://schemas.microsoft.com/office/drawing/2014/main" id="{A2545FBC-2F5C-8772-F385-63E103558308}"/>
              </a:ext>
            </a:extLst>
          </p:cNvPr>
          <p:cNvSpPr>
            <a:spLocks noGrp="1"/>
          </p:cNvSpPr>
          <p:nvPr>
            <p:ph type="body" sz="quarter" idx="17"/>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solidFill>
                  <a:schemeClr val="bg2"/>
                </a:solidFill>
              </a:rPr>
              <a:t>The future of MTY</a:t>
            </a:r>
          </a:p>
        </p:txBody>
      </p:sp>
      <p:sp>
        <p:nvSpPr>
          <p:cNvPr id="52" name="Text Placeholder 51">
            <a:extLst>
              <a:ext uri="{FF2B5EF4-FFF2-40B4-BE49-F238E27FC236}">
                <a16:creationId xmlns:a16="http://schemas.microsoft.com/office/drawing/2014/main" id="{B834A08F-B9C1-B3EF-25F5-A69D401C8BC6}"/>
              </a:ext>
            </a:extLst>
          </p:cNvPr>
          <p:cNvSpPr>
            <a:spLocks noGrp="1"/>
          </p:cNvSpPr>
          <p:nvPr>
            <p:ph type="body" sz="quarter" idx="22"/>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a:t>
            </a:r>
          </a:p>
        </p:txBody>
      </p:sp>
    </p:spTree>
    <p:extLst>
      <p:ext uri="{BB962C8B-B14F-4D97-AF65-F5344CB8AC3E}">
        <p14:creationId xmlns:p14="http://schemas.microsoft.com/office/powerpoint/2010/main" val="45285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A60034-9E02-4BFF-D46B-98C157D63892}"/>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History of MTY</a:t>
            </a:r>
          </a:p>
        </p:txBody>
      </p:sp>
      <p:sp>
        <p:nvSpPr>
          <p:cNvPr id="2" name="Content Placeholder 1">
            <a:extLst>
              <a:ext uri="{FF2B5EF4-FFF2-40B4-BE49-F238E27FC236}">
                <a16:creationId xmlns:a16="http://schemas.microsoft.com/office/drawing/2014/main" id="{2BA91497-60EB-6CC6-BE1A-11323E8A9677}"/>
              </a:ext>
            </a:extLst>
          </p:cNvPr>
          <p:cNvSpPr>
            <a:spLocks noGrp="1"/>
          </p:cNvSpPr>
          <p:nvPr>
            <p:ph idx="1"/>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dirty="0"/>
              <a:t>Meals to You started in 2019 as a three-year demonstration project by Baylor University with a goal in mind to alleviate food insecurity among children who won’t have access to school meals during the out of school season. This program is specifically meant to reach children in rural areas by utilizing a home delivery method for the food boxes received by participants. </a:t>
            </a:r>
          </a:p>
        </p:txBody>
      </p:sp>
      <p:sp>
        <p:nvSpPr>
          <p:cNvPr id="25" name="Text Placeholder 24">
            <a:extLst>
              <a:ext uri="{FF2B5EF4-FFF2-40B4-BE49-F238E27FC236}">
                <a16:creationId xmlns:a16="http://schemas.microsoft.com/office/drawing/2014/main" id="{409EE273-65DC-EBC2-149C-7BB5726CEBDB}"/>
              </a:ext>
            </a:extLst>
          </p:cNvPr>
          <p:cNvSpPr>
            <a:spLocks noGrp="1"/>
          </p:cNvSpPr>
          <p:nvPr>
            <p:ph type="body" sz="quarter" idx="13"/>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dirty="0"/>
          </a:p>
        </p:txBody>
      </p:sp>
      <p:sp>
        <p:nvSpPr>
          <p:cNvPr id="27" name="Slide Number Placeholder 26">
            <a:extLst>
              <a:ext uri="{FF2B5EF4-FFF2-40B4-BE49-F238E27FC236}">
                <a16:creationId xmlns:a16="http://schemas.microsoft.com/office/drawing/2014/main" id="{900E35B6-58C6-ABFD-1333-AA1B7702D18A}"/>
              </a:ext>
            </a:extLst>
          </p:cNvPr>
          <p:cNvSpPr>
            <a:spLocks noGrp="1"/>
          </p:cNvSpPr>
          <p:nvPr>
            <p:ph type="sldNum" sz="quarter" idx="16"/>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r>
              <a:rPr lang="en-US" dirty="0"/>
              <a:t>.</a:t>
            </a:r>
          </a:p>
        </p:txBody>
      </p:sp>
    </p:spTree>
    <p:extLst>
      <p:ext uri="{BB962C8B-B14F-4D97-AF65-F5344CB8AC3E}">
        <p14:creationId xmlns:p14="http://schemas.microsoft.com/office/powerpoint/2010/main" val="1343223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F1924B7-5939-2057-BD01-DF90B0D3C7C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16AA3E7-7686-0BA2-5718-508DB6125DED}"/>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History of MTY (</a:t>
            </a:r>
            <a:r>
              <a:rPr lang="en-US" dirty="0" err="1"/>
              <a:t>cont</a:t>
            </a:r>
            <a:r>
              <a:rPr lang="en-US" dirty="0"/>
              <a:t>)</a:t>
            </a:r>
          </a:p>
        </p:txBody>
      </p:sp>
      <p:sp>
        <p:nvSpPr>
          <p:cNvPr id="2" name="Content Placeholder 1">
            <a:extLst>
              <a:ext uri="{FF2B5EF4-FFF2-40B4-BE49-F238E27FC236}">
                <a16:creationId xmlns:a16="http://schemas.microsoft.com/office/drawing/2014/main" id="{7B58DB52-3E38-4801-0ADD-BEC6918AFFAF}"/>
              </a:ext>
            </a:extLst>
          </p:cNvPr>
          <p:cNvSpPr>
            <a:spLocks noGrp="1"/>
          </p:cNvSpPr>
          <p:nvPr>
            <p:ph idx="1"/>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In 2023, the Baylor Collaborative completed its fifth and final year of the MTY program. Throughout these five years, this program served more than 2.5 million meals to nearly 31,000 children in school districts across Texas, Alaska, Utah and New Mexico.</a:t>
            </a:r>
          </a:p>
          <a:p>
            <a:endParaRPr lang="en-US" dirty="0"/>
          </a:p>
        </p:txBody>
      </p:sp>
      <p:sp>
        <p:nvSpPr>
          <p:cNvPr id="25" name="Text Placeholder 24">
            <a:extLst>
              <a:ext uri="{FF2B5EF4-FFF2-40B4-BE49-F238E27FC236}">
                <a16:creationId xmlns:a16="http://schemas.microsoft.com/office/drawing/2014/main" id="{B993C9C0-660A-A10F-D97C-19C6E7230A67}"/>
              </a:ext>
            </a:extLst>
          </p:cNvPr>
          <p:cNvSpPr>
            <a:spLocks noGrp="1"/>
          </p:cNvSpPr>
          <p:nvPr>
            <p:ph type="body" sz="quarter" idx="13"/>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dirty="0"/>
          </a:p>
        </p:txBody>
      </p:sp>
      <p:sp>
        <p:nvSpPr>
          <p:cNvPr id="27" name="Slide Number Placeholder 26">
            <a:extLst>
              <a:ext uri="{FF2B5EF4-FFF2-40B4-BE49-F238E27FC236}">
                <a16:creationId xmlns:a16="http://schemas.microsoft.com/office/drawing/2014/main" id="{BA3624B7-4EA4-A7BE-858B-EDCC3813D8A0}"/>
              </a:ext>
            </a:extLst>
          </p:cNvPr>
          <p:cNvSpPr>
            <a:spLocks noGrp="1"/>
          </p:cNvSpPr>
          <p:nvPr>
            <p:ph type="sldNum" sz="quarter" idx="16"/>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r>
              <a:rPr lang="en-US" dirty="0"/>
              <a:t>.</a:t>
            </a:r>
          </a:p>
        </p:txBody>
      </p:sp>
    </p:spTree>
    <p:extLst>
      <p:ext uri="{BB962C8B-B14F-4D97-AF65-F5344CB8AC3E}">
        <p14:creationId xmlns:p14="http://schemas.microsoft.com/office/powerpoint/2010/main" val="430542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81F-CA86-A4F1-802F-E64731BD288E}"/>
              </a:ext>
            </a:extLst>
          </p:cNvPr>
          <p:cNvSpPr>
            <a:spLocks noGrp="1"/>
          </p:cNvSpPr>
          <p:nvPr>
            <p:ph type="title"/>
          </p:nvPr>
        </p:nvSpPr>
        <p:spPr>
          <a:xfrm>
            <a:off x="3896004" y="1083564"/>
            <a:ext cx="13305984" cy="1147473"/>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Food Insecurity in AK</a:t>
            </a:r>
          </a:p>
        </p:txBody>
      </p:sp>
      <p:sp>
        <p:nvSpPr>
          <p:cNvPr id="9" name="Content Placeholder 2">
            <a:extLst>
              <a:ext uri="{FF2B5EF4-FFF2-40B4-BE49-F238E27FC236}">
                <a16:creationId xmlns:a16="http://schemas.microsoft.com/office/drawing/2014/main" id="{9B96D278-30CB-AA7E-3E8A-45240C63838A}"/>
              </a:ext>
            </a:extLst>
          </p:cNvPr>
          <p:cNvSpPr>
            <a:spLocks noGrp="1"/>
          </p:cNvSpPr>
          <p:nvPr>
            <p:ph idx="1"/>
          </p:nvPr>
        </p:nvSpPr>
        <p:spPr>
          <a:xfrm>
            <a:off x="1097280" y="3332988"/>
            <a:ext cx="12426696" cy="5980176"/>
          </a:xfrm>
        </p:spPr>
        <p:txBody>
          <a:bodyPr>
            <a:normAutofit fontScale="775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endParaRPr lang="en-US" sz="3900" dirty="0"/>
          </a:p>
          <a:p>
            <a:pPr lvl="0"/>
            <a:r>
              <a:rPr lang="en-US" sz="3900" dirty="0"/>
              <a:t>17.8% of Alaskan children are food insecure</a:t>
            </a:r>
          </a:p>
          <a:p>
            <a:pPr marL="0" lvl="0" indent="0">
              <a:buNone/>
            </a:pPr>
            <a:endParaRPr lang="en-US" sz="3900" dirty="0"/>
          </a:p>
          <a:p>
            <a:pPr lvl="0"/>
            <a:r>
              <a:rPr lang="en-US" sz="3900" dirty="0"/>
              <a:t>This translates to about 31,030 children who are dealing with food insecurity</a:t>
            </a:r>
          </a:p>
          <a:p>
            <a:pPr marL="0" lvl="0" indent="0">
              <a:buNone/>
            </a:pPr>
            <a:endParaRPr lang="en-US" sz="3900" dirty="0"/>
          </a:p>
          <a:p>
            <a:pPr marL="0" lvl="0" indent="0">
              <a:buNone/>
            </a:pPr>
            <a:endParaRPr lang="en-US" sz="3900" dirty="0"/>
          </a:p>
          <a:p>
            <a:pPr lvl="0"/>
            <a:r>
              <a:rPr lang="en-US" sz="3900" dirty="0"/>
              <a:t>67% of children in Alaska are income eligible for federal nutrition programs with incomes at or below 185% of poverty. </a:t>
            </a:r>
          </a:p>
          <a:p>
            <a:pPr lvl="0"/>
            <a:endParaRPr lang="en-US" sz="3900" dirty="0"/>
          </a:p>
          <a:p>
            <a:pPr marL="0" lvl="0" indent="0">
              <a:buNone/>
            </a:pPr>
            <a:endParaRPr lang="en-US" sz="3900" dirty="0"/>
          </a:p>
          <a:p>
            <a:pPr lvl="0"/>
            <a:r>
              <a:rPr lang="en-US" sz="3900" dirty="0"/>
              <a:t>Although it may look different in each rural community, subsistence is an integral way of life for a lot of Alaskans. And what can’t be harvested must be purchased.</a:t>
            </a:r>
          </a:p>
        </p:txBody>
      </p:sp>
      <p:sp>
        <p:nvSpPr>
          <p:cNvPr id="11" name="Text Placeholder 3">
            <a:extLst>
              <a:ext uri="{FF2B5EF4-FFF2-40B4-BE49-F238E27FC236}">
                <a16:creationId xmlns:a16="http://schemas.microsoft.com/office/drawing/2014/main" id="{E04DB84E-0220-882F-A9E3-C3A0A578C729}"/>
              </a:ext>
            </a:extLst>
          </p:cNvPr>
          <p:cNvSpPr>
            <a:spLocks noGrp="1"/>
          </p:cNvSpPr>
          <p:nvPr>
            <p:ph type="body" sz="quarter" idx="13"/>
          </p:nvPr>
        </p:nvSpPr>
        <p:spPr>
          <a:xfrm>
            <a:off x="2723709" y="1190957"/>
            <a:ext cx="932688" cy="932688"/>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13" name="Slide Number Placeholder 4">
            <a:extLst>
              <a:ext uri="{FF2B5EF4-FFF2-40B4-BE49-F238E27FC236}">
                <a16:creationId xmlns:a16="http://schemas.microsoft.com/office/drawing/2014/main" id="{5B0FBB54-958E-0F89-1124-A9121FCD1AAD}"/>
              </a:ext>
            </a:extLst>
          </p:cNvPr>
          <p:cNvSpPr>
            <a:spLocks noGrp="1"/>
          </p:cNvSpPr>
          <p:nvPr>
            <p:ph type="sldNum" sz="quarter" idx="15"/>
          </p:nvPr>
        </p:nvSpPr>
        <p:spPr>
          <a:xfrm>
            <a:off x="2477855" y="1213866"/>
            <a:ext cx="1412748" cy="932688"/>
          </a:xfrm>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900"/>
              </a:spcAft>
            </a:pPr>
            <a:r>
              <a:rPr lang="en-US" dirty="0"/>
              <a:t>.</a:t>
            </a:r>
          </a:p>
        </p:txBody>
      </p:sp>
      <p:pic>
        <p:nvPicPr>
          <p:cNvPr id="8" name="Picture 7" descr="A map of the state of alaska&#10;&#10;AI-generated content may be incorrect.">
            <a:extLst>
              <a:ext uri="{FF2B5EF4-FFF2-40B4-BE49-F238E27FC236}">
                <a16:creationId xmlns:a16="http://schemas.microsoft.com/office/drawing/2014/main" id="{8797F7C2-8B79-B35A-3647-520CDE7E391D}"/>
              </a:ext>
            </a:extLst>
          </p:cNvPr>
          <p:cNvPicPr>
            <a:picLocks noChangeAspect="1"/>
          </p:cNvPicPr>
          <p:nvPr/>
        </p:nvPicPr>
        <p:blipFill>
          <a:blip r:embed="rId2"/>
          <a:stretch>
            <a:fillRect/>
          </a:stretch>
        </p:blipFill>
        <p:spPr>
          <a:xfrm>
            <a:off x="13403200" y="6515100"/>
            <a:ext cx="4884801" cy="3771900"/>
          </a:xfrm>
          <a:prstGeom prst="rect">
            <a:avLst/>
          </a:prstGeom>
        </p:spPr>
      </p:pic>
    </p:spTree>
    <p:extLst>
      <p:ext uri="{BB962C8B-B14F-4D97-AF65-F5344CB8AC3E}">
        <p14:creationId xmlns:p14="http://schemas.microsoft.com/office/powerpoint/2010/main" val="416335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D1C35-97DE-607A-E512-F50649D9F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90C7D-D6A5-B6B8-F04E-FE29AC0EBB12}"/>
              </a:ext>
            </a:extLst>
          </p:cNvPr>
          <p:cNvSpPr>
            <a:spLocks noGrp="1"/>
          </p:cNvSpPr>
          <p:nvPr>
            <p:ph type="title"/>
          </p:nvPr>
        </p:nvSpPr>
        <p:spPr>
          <a:xfrm>
            <a:off x="4046220" y="1097280"/>
            <a:ext cx="13143369" cy="116586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Food Insecurity (</a:t>
            </a:r>
            <a:r>
              <a:rPr lang="en-US" dirty="0" err="1"/>
              <a:t>cont</a:t>
            </a:r>
            <a:r>
              <a:rPr lang="en-US" dirty="0"/>
              <a:t>)</a:t>
            </a:r>
          </a:p>
        </p:txBody>
      </p:sp>
      <p:sp>
        <p:nvSpPr>
          <p:cNvPr id="24" name="Text Placeholder 3">
            <a:extLst>
              <a:ext uri="{FF2B5EF4-FFF2-40B4-BE49-F238E27FC236}">
                <a16:creationId xmlns:a16="http://schemas.microsoft.com/office/drawing/2014/main" id="{A389366D-6714-A993-0533-DA6F6012897A}"/>
              </a:ext>
            </a:extLst>
          </p:cNvPr>
          <p:cNvSpPr>
            <a:spLocks noGrp="1"/>
          </p:cNvSpPr>
          <p:nvPr>
            <p:ph type="body" sz="quarter" idx="13"/>
          </p:nvPr>
        </p:nvSpPr>
        <p:spPr>
          <a:xfrm>
            <a:off x="2723709" y="1190957"/>
            <a:ext cx="932688" cy="932688"/>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13" name="Slide Number Placeholder 4">
            <a:extLst>
              <a:ext uri="{FF2B5EF4-FFF2-40B4-BE49-F238E27FC236}">
                <a16:creationId xmlns:a16="http://schemas.microsoft.com/office/drawing/2014/main" id="{06843D29-55EF-90CC-FC42-FAC058F74A20}"/>
              </a:ext>
            </a:extLst>
          </p:cNvPr>
          <p:cNvSpPr>
            <a:spLocks noGrp="1"/>
          </p:cNvSpPr>
          <p:nvPr>
            <p:ph type="sldNum" sz="quarter" idx="15"/>
          </p:nvPr>
        </p:nvSpPr>
        <p:spPr>
          <a:xfrm>
            <a:off x="2477855" y="1213866"/>
            <a:ext cx="1412748" cy="932688"/>
          </a:xfrm>
        </p:spPr>
        <p:txBody>
          <a:bodyPr anchor="ctr">
            <a:normAutofit/>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900"/>
              </a:spcAft>
            </a:pPr>
            <a:r>
              <a:rPr lang="en-US" dirty="0"/>
              <a:t>.</a:t>
            </a:r>
          </a:p>
        </p:txBody>
      </p:sp>
      <p:graphicFrame>
        <p:nvGraphicFramePr>
          <p:cNvPr id="20" name="Content Placeholder 2">
            <a:extLst>
              <a:ext uri="{FF2B5EF4-FFF2-40B4-BE49-F238E27FC236}">
                <a16:creationId xmlns:a16="http://schemas.microsoft.com/office/drawing/2014/main" id="{4539E215-6A32-10AF-26BF-2C33386753CC}"/>
              </a:ext>
            </a:extLst>
          </p:cNvPr>
          <p:cNvGraphicFramePr>
            <a:graphicFrameLocks noGrp="1"/>
          </p:cNvGraphicFramePr>
          <p:nvPr>
            <p:ph idx="1"/>
          </p:nvPr>
        </p:nvGraphicFramePr>
        <p:xfrm>
          <a:off x="2498598" y="2738438"/>
          <a:ext cx="13290804"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9461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06BCC-858C-F13F-E2F3-3A765BA04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19F77-2FDD-AF2F-BD97-5F03CED7CC09}"/>
              </a:ext>
            </a:extLst>
          </p:cNvPr>
          <p:cNvSpPr>
            <a:spLocks noGrp="1"/>
          </p:cNvSpPr>
          <p:nvPr>
            <p:ph type="title"/>
          </p:nvPr>
        </p:nvSpPr>
        <p:spPr>
          <a:xfrm>
            <a:off x="4046220" y="1097280"/>
            <a:ext cx="13143369" cy="116586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MTY in 2024</a:t>
            </a:r>
          </a:p>
        </p:txBody>
      </p:sp>
      <p:sp>
        <p:nvSpPr>
          <p:cNvPr id="29" name="Text Placeholder 3">
            <a:extLst>
              <a:ext uri="{FF2B5EF4-FFF2-40B4-BE49-F238E27FC236}">
                <a16:creationId xmlns:a16="http://schemas.microsoft.com/office/drawing/2014/main" id="{D9CF604C-56F6-F808-4657-3E4EEAB4938A}"/>
              </a:ext>
            </a:extLst>
          </p:cNvPr>
          <p:cNvSpPr>
            <a:spLocks noGrp="1"/>
          </p:cNvSpPr>
          <p:nvPr>
            <p:ph type="body" sz="quarter" idx="13"/>
          </p:nvPr>
        </p:nvSpPr>
        <p:spPr>
          <a:xfrm>
            <a:off x="2723709" y="1190957"/>
            <a:ext cx="932688" cy="932688"/>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13" name="Slide Number Placeholder 4">
            <a:extLst>
              <a:ext uri="{FF2B5EF4-FFF2-40B4-BE49-F238E27FC236}">
                <a16:creationId xmlns:a16="http://schemas.microsoft.com/office/drawing/2014/main" id="{77B44F8F-9A75-377A-5273-EA738C621CCE}"/>
              </a:ext>
            </a:extLst>
          </p:cNvPr>
          <p:cNvSpPr>
            <a:spLocks noGrp="1"/>
          </p:cNvSpPr>
          <p:nvPr>
            <p:ph type="sldNum" sz="quarter" idx="15"/>
          </p:nvPr>
        </p:nvSpPr>
        <p:spPr>
          <a:xfrm>
            <a:off x="2477855" y="1213866"/>
            <a:ext cx="1412748" cy="932688"/>
          </a:xfrm>
        </p:spPr>
        <p:txBody>
          <a:bodyPr anchor="ctr">
            <a:normAutofit/>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900"/>
              </a:spcAft>
            </a:pPr>
            <a:r>
              <a:rPr lang="en-US" dirty="0"/>
              <a:t>.</a:t>
            </a:r>
          </a:p>
        </p:txBody>
      </p:sp>
      <p:sp>
        <p:nvSpPr>
          <p:cNvPr id="4" name="Content Placeholder 3">
            <a:extLst>
              <a:ext uri="{FF2B5EF4-FFF2-40B4-BE49-F238E27FC236}">
                <a16:creationId xmlns:a16="http://schemas.microsoft.com/office/drawing/2014/main" id="{1208CDE7-4742-645B-8C34-BEF6B5BF981B}"/>
              </a:ext>
            </a:extLst>
          </p:cNvPr>
          <p:cNvSpPr>
            <a:spLocks noGrp="1"/>
          </p:cNvSpPr>
          <p:nvPr>
            <p:ph idx="1"/>
          </p:nvPr>
        </p:nvSpPr>
        <p:spPr>
          <a:xfrm>
            <a:off x="1193292" y="2990088"/>
            <a:ext cx="9765792" cy="5367528"/>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In 2024,</a:t>
            </a:r>
            <a:r>
              <a:rPr lang="en-US" b="1" dirty="0"/>
              <a:t> the FBA Meals to You program</a:t>
            </a:r>
            <a:endParaRPr lang="en-US" dirty="0"/>
          </a:p>
          <a:p>
            <a:endParaRPr lang="en-US" dirty="0"/>
          </a:p>
          <a:p>
            <a:pPr marL="428625" indent="-428625">
              <a:buFont typeface="Arial" panose="020B0604020202020204" pitchFamily="34" charset="0"/>
              <a:buChar char="•"/>
            </a:pPr>
            <a:r>
              <a:rPr lang="en-US" sz="4200" dirty="0"/>
              <a:t>Included 13 School Districts</a:t>
            </a:r>
          </a:p>
          <a:p>
            <a:pPr marL="428625" indent="-428625">
              <a:buFont typeface="Arial" panose="020B0604020202020204" pitchFamily="34" charset="0"/>
              <a:buChar char="•"/>
            </a:pPr>
            <a:r>
              <a:rPr lang="en-US" sz="4200" dirty="0"/>
              <a:t>Served 5,300 participants </a:t>
            </a:r>
          </a:p>
          <a:p>
            <a:pPr marL="428625" indent="-428625">
              <a:buFont typeface="Arial" panose="020B0604020202020204" pitchFamily="34" charset="0"/>
              <a:buChar char="•"/>
            </a:pPr>
            <a:r>
              <a:rPr lang="en-US" sz="4200" dirty="0"/>
              <a:t>Sent out 53,406 boxes</a:t>
            </a:r>
          </a:p>
          <a:p>
            <a:pPr lvl="1"/>
            <a:r>
              <a:rPr lang="en-US" sz="4200" dirty="0"/>
              <a:t>Provided 534,060 Meals</a:t>
            </a:r>
          </a:p>
          <a:p>
            <a:pPr lvl="2">
              <a:buFont typeface="Wingdings" panose="020B0604020202020204" pitchFamily="34" charset="0"/>
              <a:buChar char="§"/>
            </a:pPr>
            <a:r>
              <a:rPr lang="en-US" sz="4200" dirty="0"/>
              <a:t>The equivalent of 731,662.2 lbs. of food</a:t>
            </a:r>
          </a:p>
          <a:p>
            <a:pPr marL="0" lvl="1" indent="0">
              <a:buNone/>
            </a:pPr>
            <a:endParaRPr lang="en-US" dirty="0"/>
          </a:p>
          <a:p>
            <a:pPr marL="428625" indent="-428625">
              <a:buFont typeface="Arial" panose="020B0604020202020204" pitchFamily="34" charset="0"/>
              <a:buChar char="•"/>
            </a:pPr>
            <a:endParaRPr lang="en-US" dirty="0"/>
          </a:p>
        </p:txBody>
      </p:sp>
    </p:spTree>
    <p:extLst>
      <p:ext uri="{BB962C8B-B14F-4D97-AF65-F5344CB8AC3E}">
        <p14:creationId xmlns:p14="http://schemas.microsoft.com/office/powerpoint/2010/main" val="119997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AFFD-D089-5FE6-FC2F-83B799087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648CB4-C321-020B-1B5E-13F97F9A0EA0}"/>
              </a:ext>
            </a:extLst>
          </p:cNvPr>
          <p:cNvSpPr>
            <a:spLocks noGrp="1"/>
          </p:cNvSpPr>
          <p:nvPr>
            <p:ph type="title"/>
          </p:nvPr>
        </p:nvSpPr>
        <p:spPr>
          <a:xfrm>
            <a:off x="4046220" y="1097280"/>
            <a:ext cx="13143369" cy="116586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MTY in 2025</a:t>
            </a:r>
          </a:p>
        </p:txBody>
      </p:sp>
      <p:sp>
        <p:nvSpPr>
          <p:cNvPr id="35" name="Text Placeholder 3">
            <a:extLst>
              <a:ext uri="{FF2B5EF4-FFF2-40B4-BE49-F238E27FC236}">
                <a16:creationId xmlns:a16="http://schemas.microsoft.com/office/drawing/2014/main" id="{12563845-CAA5-6CC7-7AE1-E4A37D1EFE06}"/>
              </a:ext>
            </a:extLst>
          </p:cNvPr>
          <p:cNvSpPr>
            <a:spLocks noGrp="1"/>
          </p:cNvSpPr>
          <p:nvPr>
            <p:ph type="body" sz="quarter" idx="13"/>
          </p:nvPr>
        </p:nvSpPr>
        <p:spPr>
          <a:xfrm>
            <a:off x="2723709" y="1190957"/>
            <a:ext cx="932688" cy="932688"/>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13" name="Slide Number Placeholder 4">
            <a:extLst>
              <a:ext uri="{FF2B5EF4-FFF2-40B4-BE49-F238E27FC236}">
                <a16:creationId xmlns:a16="http://schemas.microsoft.com/office/drawing/2014/main" id="{E71BFF14-F57D-CFF0-3CAA-3C2E360AA0CD}"/>
              </a:ext>
            </a:extLst>
          </p:cNvPr>
          <p:cNvSpPr>
            <a:spLocks noGrp="1"/>
          </p:cNvSpPr>
          <p:nvPr>
            <p:ph type="sldNum" sz="quarter" idx="15"/>
          </p:nvPr>
        </p:nvSpPr>
        <p:spPr>
          <a:xfrm>
            <a:off x="2477855" y="1213866"/>
            <a:ext cx="1412748" cy="932688"/>
          </a:xfrm>
        </p:spPr>
        <p:txBody>
          <a:bodyPr anchor="ctr">
            <a:normAutofit/>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900"/>
              </a:spcAft>
            </a:pPr>
            <a:r>
              <a:rPr lang="en-US" dirty="0"/>
              <a:t>.</a:t>
            </a:r>
          </a:p>
        </p:txBody>
      </p:sp>
      <p:graphicFrame>
        <p:nvGraphicFramePr>
          <p:cNvPr id="31" name="Content Placeholder 3">
            <a:extLst>
              <a:ext uri="{FF2B5EF4-FFF2-40B4-BE49-F238E27FC236}">
                <a16:creationId xmlns:a16="http://schemas.microsoft.com/office/drawing/2014/main" id="{221AD126-673B-CFC0-FC49-0E74207CD498}"/>
              </a:ext>
            </a:extLst>
          </p:cNvPr>
          <p:cNvGraphicFramePr>
            <a:graphicFrameLocks noGrp="1"/>
          </p:cNvGraphicFramePr>
          <p:nvPr>
            <p:ph idx="1"/>
          </p:nvPr>
        </p:nvGraphicFramePr>
        <p:xfrm>
          <a:off x="2498598" y="2738438"/>
          <a:ext cx="13290804"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EB7503C8-7AF1-98ED-F36F-07DDD9F763A2}"/>
              </a:ext>
            </a:extLst>
          </p:cNvPr>
          <p:cNvPicPr>
            <a:picLocks noChangeAspect="1"/>
          </p:cNvPicPr>
          <p:nvPr/>
        </p:nvPicPr>
        <p:blipFill>
          <a:blip r:embed="rId7"/>
          <a:stretch>
            <a:fillRect/>
          </a:stretch>
        </p:blipFill>
        <p:spPr>
          <a:xfrm>
            <a:off x="146387" y="2496311"/>
            <a:ext cx="4050710" cy="3900149"/>
          </a:xfrm>
          <a:prstGeom prst="rect">
            <a:avLst/>
          </a:prstGeom>
        </p:spPr>
      </p:pic>
      <p:pic>
        <p:nvPicPr>
          <p:cNvPr id="9" name="Picture 8">
            <a:extLst>
              <a:ext uri="{FF2B5EF4-FFF2-40B4-BE49-F238E27FC236}">
                <a16:creationId xmlns:a16="http://schemas.microsoft.com/office/drawing/2014/main" id="{E23C902E-1C5B-4DA2-F4A9-D7999C0D019A}"/>
              </a:ext>
            </a:extLst>
          </p:cNvPr>
          <p:cNvPicPr>
            <a:picLocks noChangeAspect="1"/>
          </p:cNvPicPr>
          <p:nvPr/>
        </p:nvPicPr>
        <p:blipFill>
          <a:blip r:embed="rId8"/>
          <a:stretch>
            <a:fillRect/>
          </a:stretch>
        </p:blipFill>
        <p:spPr>
          <a:xfrm>
            <a:off x="13544417" y="1837908"/>
            <a:ext cx="4489971" cy="4489971"/>
          </a:xfrm>
          <a:prstGeom prst="rect">
            <a:avLst/>
          </a:prstGeom>
        </p:spPr>
      </p:pic>
      <p:pic>
        <p:nvPicPr>
          <p:cNvPr id="10" name="Picture 9">
            <a:extLst>
              <a:ext uri="{FF2B5EF4-FFF2-40B4-BE49-F238E27FC236}">
                <a16:creationId xmlns:a16="http://schemas.microsoft.com/office/drawing/2014/main" id="{1913423E-FD35-E4BB-AFFC-7F610259314F}"/>
              </a:ext>
            </a:extLst>
          </p:cNvPr>
          <p:cNvPicPr>
            <a:picLocks noChangeAspect="1"/>
          </p:cNvPicPr>
          <p:nvPr/>
        </p:nvPicPr>
        <p:blipFill>
          <a:blip r:embed="rId9"/>
          <a:stretch>
            <a:fillRect/>
          </a:stretch>
        </p:blipFill>
        <p:spPr>
          <a:xfrm>
            <a:off x="27051" y="7557516"/>
            <a:ext cx="4140237" cy="2773032"/>
          </a:xfrm>
          <a:prstGeom prst="rect">
            <a:avLst/>
          </a:prstGeom>
        </p:spPr>
      </p:pic>
    </p:spTree>
    <p:extLst>
      <p:ext uri="{BB962C8B-B14F-4D97-AF65-F5344CB8AC3E}">
        <p14:creationId xmlns:p14="http://schemas.microsoft.com/office/powerpoint/2010/main" val="122291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6447182" y="4142982"/>
            <a:ext cx="4276978" cy="4276978"/>
          </a:xfrm>
          <a:custGeom>
            <a:avLst/>
            <a:gdLst/>
            <a:ahLst/>
            <a:cxnLst/>
            <a:rect l="l" t="t" r="r" b="b"/>
            <a:pathLst>
              <a:path w="4276978" h="4276978">
                <a:moveTo>
                  <a:pt x="0" y="0"/>
                </a:moveTo>
                <a:lnTo>
                  <a:pt x="4276978" y="0"/>
                </a:lnTo>
                <a:lnTo>
                  <a:pt x="4276978" y="4276978"/>
                </a:lnTo>
                <a:lnTo>
                  <a:pt x="0" y="4276978"/>
                </a:lnTo>
                <a:lnTo>
                  <a:pt x="0" y="0"/>
                </a:lnTo>
                <a:close/>
              </a:path>
            </a:pathLst>
          </a:custGeom>
          <a:blipFill>
            <a:blip r:embed="rId12"/>
            <a:stretch>
              <a:fillRect/>
            </a:stretch>
          </a:blipFill>
        </p:spPr>
        <p:txBody>
          <a:bodyPr/>
          <a:lstStyle/>
          <a:p>
            <a:endParaRPr lang="en-US"/>
          </a:p>
        </p:txBody>
      </p:sp>
      <p:sp>
        <p:nvSpPr>
          <p:cNvPr id="13" name="Freeform 13"/>
          <p:cNvSpPr/>
          <p:nvPr/>
        </p:nvSpPr>
        <p:spPr>
          <a:xfrm>
            <a:off x="2749313" y="4110648"/>
            <a:ext cx="3574603" cy="3805844"/>
          </a:xfrm>
          <a:custGeom>
            <a:avLst/>
            <a:gdLst/>
            <a:ahLst/>
            <a:cxnLst/>
            <a:rect l="l" t="t" r="r" b="b"/>
            <a:pathLst>
              <a:path w="3574603" h="3805844">
                <a:moveTo>
                  <a:pt x="0" y="0"/>
                </a:moveTo>
                <a:lnTo>
                  <a:pt x="3574604" y="0"/>
                </a:lnTo>
                <a:lnTo>
                  <a:pt x="3574604" y="3805845"/>
                </a:lnTo>
                <a:lnTo>
                  <a:pt x="0" y="3805845"/>
                </a:lnTo>
                <a:lnTo>
                  <a:pt x="0" y="0"/>
                </a:lnTo>
                <a:close/>
              </a:path>
            </a:pathLst>
          </a:custGeom>
          <a:blipFill>
            <a:blip r:embed="rId13"/>
            <a:stretch>
              <a:fillRect/>
            </a:stretch>
          </a:blipFill>
        </p:spPr>
        <p:txBody>
          <a:bodyPr/>
          <a:lstStyle/>
          <a:p>
            <a:endParaRPr lang="en-US"/>
          </a:p>
        </p:txBody>
      </p:sp>
      <p:sp>
        <p:nvSpPr>
          <p:cNvPr id="14" name="Freeform 14"/>
          <p:cNvSpPr/>
          <p:nvPr/>
        </p:nvSpPr>
        <p:spPr>
          <a:xfrm>
            <a:off x="11457823" y="4110648"/>
            <a:ext cx="3700124" cy="3918362"/>
          </a:xfrm>
          <a:custGeom>
            <a:avLst/>
            <a:gdLst/>
            <a:ahLst/>
            <a:cxnLst/>
            <a:rect l="l" t="t" r="r" b="b"/>
            <a:pathLst>
              <a:path w="3700124" h="3918362">
                <a:moveTo>
                  <a:pt x="0" y="0"/>
                </a:moveTo>
                <a:lnTo>
                  <a:pt x="3700124" y="0"/>
                </a:lnTo>
                <a:lnTo>
                  <a:pt x="3700124" y="3918362"/>
                </a:lnTo>
                <a:lnTo>
                  <a:pt x="0" y="3918362"/>
                </a:lnTo>
                <a:lnTo>
                  <a:pt x="0" y="0"/>
                </a:lnTo>
                <a:close/>
              </a:path>
            </a:pathLst>
          </a:custGeom>
          <a:blipFill>
            <a:blip r:embed="rId14"/>
            <a:stretch>
              <a:fillRect/>
            </a:stretch>
          </a:blipFill>
        </p:spPr>
        <p:txBody>
          <a:bodyPr/>
          <a:lstStyle/>
          <a:p>
            <a:endParaRPr lang="en-US"/>
          </a:p>
        </p:txBody>
      </p:sp>
      <p:sp>
        <p:nvSpPr>
          <p:cNvPr id="15" name="TextBox 15"/>
          <p:cNvSpPr txBox="1"/>
          <p:nvPr/>
        </p:nvSpPr>
        <p:spPr>
          <a:xfrm>
            <a:off x="2749313" y="1219200"/>
            <a:ext cx="13066092" cy="2891448"/>
          </a:xfrm>
          <a:prstGeom prst="rect">
            <a:avLst/>
          </a:prstGeom>
        </p:spPr>
        <p:txBody>
          <a:bodyPr lIns="0" tIns="0" rIns="0" bIns="0" rtlCol="0" anchor="t">
            <a:spAutoFit/>
          </a:bodyPr>
          <a:lstStyle/>
          <a:p>
            <a:pPr algn="ctr">
              <a:lnSpc>
                <a:spcPts val="11066"/>
              </a:lnSpc>
            </a:pPr>
            <a:r>
              <a:rPr lang="en-US" sz="11066">
                <a:solidFill>
                  <a:srgbClr val="597EAA"/>
                </a:solidFill>
                <a:latin typeface="Chewy"/>
                <a:ea typeface="Chewy"/>
                <a:cs typeface="Chewy"/>
                <a:sym typeface="Chewy"/>
              </a:rPr>
              <a:t>CHILD AND ADULT CARE FOOD PROGRAM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AD9C8-8E38-389B-26AC-624FF408CA68}"/>
            </a:ext>
          </a:extLst>
        </p:cNvPr>
        <p:cNvGrpSpPr/>
        <p:nvPr/>
      </p:nvGrpSpPr>
      <p:grpSpPr>
        <a:xfrm>
          <a:off x="0" y="0"/>
          <a:ext cx="0" cy="0"/>
          <a:chOff x="0" y="0"/>
          <a:chExt cx="0" cy="0"/>
        </a:xfrm>
      </p:grpSpPr>
      <p:sp>
        <p:nvSpPr>
          <p:cNvPr id="40" name="Text Placeholder 1">
            <a:extLst>
              <a:ext uri="{FF2B5EF4-FFF2-40B4-BE49-F238E27FC236}">
                <a16:creationId xmlns:a16="http://schemas.microsoft.com/office/drawing/2014/main" id="{9B898B2D-18F8-70B9-236C-C51D1986F77F}"/>
              </a:ext>
            </a:extLst>
          </p:cNvPr>
          <p:cNvSpPr>
            <a:spLocks noGrp="1"/>
          </p:cNvSpPr>
          <p:nvPr>
            <p:ph type="body" sz="quarter" idx="13"/>
          </p:nvPr>
        </p:nvSpPr>
        <p:spPr>
          <a:xfrm>
            <a:off x="2723709" y="1190957"/>
            <a:ext cx="932688" cy="932688"/>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2" name="Title 1">
            <a:extLst>
              <a:ext uri="{FF2B5EF4-FFF2-40B4-BE49-F238E27FC236}">
                <a16:creationId xmlns:a16="http://schemas.microsoft.com/office/drawing/2014/main" id="{B7FABD00-07F7-2A70-61D0-093EF9EAE935}"/>
              </a:ext>
            </a:extLst>
          </p:cNvPr>
          <p:cNvSpPr>
            <a:spLocks noGrp="1"/>
          </p:cNvSpPr>
          <p:nvPr>
            <p:ph type="title"/>
          </p:nvPr>
        </p:nvSpPr>
        <p:spPr>
          <a:xfrm>
            <a:off x="4046220" y="1097280"/>
            <a:ext cx="13143369" cy="116586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How does it work?</a:t>
            </a:r>
          </a:p>
        </p:txBody>
      </p:sp>
      <p:pic>
        <p:nvPicPr>
          <p:cNvPr id="7" name="Content Placeholder 6">
            <a:extLst>
              <a:ext uri="{FF2B5EF4-FFF2-40B4-BE49-F238E27FC236}">
                <a16:creationId xmlns:a16="http://schemas.microsoft.com/office/drawing/2014/main" id="{DE28C183-FF2D-D1F0-19CE-5EBFE301FB0D}"/>
              </a:ext>
            </a:extLst>
          </p:cNvPr>
          <p:cNvPicPr>
            <a:picLocks noGrp="1" noChangeAspect="1"/>
          </p:cNvPicPr>
          <p:nvPr>
            <p:ph sz="half" idx="2"/>
          </p:nvPr>
        </p:nvPicPr>
        <p:blipFill>
          <a:blip r:embed="rId2"/>
          <a:stretch>
            <a:fillRect/>
          </a:stretch>
        </p:blipFill>
        <p:spPr>
          <a:xfrm>
            <a:off x="9258304" y="2662713"/>
            <a:ext cx="8540102" cy="6720840"/>
          </a:xfrm>
          <a:prstGeom prst="rect">
            <a:avLst/>
          </a:prstGeom>
        </p:spPr>
      </p:pic>
      <p:sp>
        <p:nvSpPr>
          <p:cNvPr id="13" name="Slide Number Placeholder 4">
            <a:extLst>
              <a:ext uri="{FF2B5EF4-FFF2-40B4-BE49-F238E27FC236}">
                <a16:creationId xmlns:a16="http://schemas.microsoft.com/office/drawing/2014/main" id="{DA687076-05F7-7ED6-D112-B55E7692C5EE}"/>
              </a:ext>
            </a:extLst>
          </p:cNvPr>
          <p:cNvSpPr>
            <a:spLocks noGrp="1"/>
          </p:cNvSpPr>
          <p:nvPr>
            <p:ph type="sldNum" sz="quarter" idx="12"/>
          </p:nvPr>
        </p:nvSpPr>
        <p:spPr>
          <a:xfrm>
            <a:off x="2477855" y="1213866"/>
            <a:ext cx="1412748" cy="932688"/>
          </a:xfrm>
        </p:spPr>
        <p:txBody>
          <a:bodyPr anchor="ctr">
            <a:normAutofit/>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900"/>
              </a:spcAft>
            </a:pPr>
            <a:r>
              <a:rPr lang="en-US" dirty="0"/>
              <a:t>.</a:t>
            </a:r>
          </a:p>
        </p:txBody>
      </p:sp>
      <p:graphicFrame>
        <p:nvGraphicFramePr>
          <p:cNvPr id="31" name="Content Placeholder 3">
            <a:extLst>
              <a:ext uri="{FF2B5EF4-FFF2-40B4-BE49-F238E27FC236}">
                <a16:creationId xmlns:a16="http://schemas.microsoft.com/office/drawing/2014/main" id="{F0280FEB-8F7B-77A3-EE0A-BA42465D8B2F}"/>
              </a:ext>
            </a:extLst>
          </p:cNvPr>
          <p:cNvGraphicFramePr>
            <a:graphicFrameLocks noGrp="1"/>
          </p:cNvGraphicFramePr>
          <p:nvPr>
            <p:ph sz="half" idx="1"/>
          </p:nvPr>
        </p:nvGraphicFramePr>
        <p:xfrm>
          <a:off x="1257300" y="2738438"/>
          <a:ext cx="7772400" cy="652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22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D625AD-D853-E707-6C7F-E31923C410C1}"/>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The future of MTY</a:t>
            </a:r>
          </a:p>
        </p:txBody>
      </p:sp>
      <p:sp>
        <p:nvSpPr>
          <p:cNvPr id="22" name="Text Placeholder 21">
            <a:extLst>
              <a:ext uri="{FF2B5EF4-FFF2-40B4-BE49-F238E27FC236}">
                <a16:creationId xmlns:a16="http://schemas.microsoft.com/office/drawing/2014/main" id="{1B742BF8-0956-7E94-FAF4-D42A92ACE16C}"/>
              </a:ext>
            </a:extLst>
          </p:cNvPr>
          <p:cNvSpPr>
            <a:spLocks noGrp="1"/>
          </p:cNvSpPr>
          <p:nvPr>
            <p:ph type="body" sz="quarter" idx="13"/>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dirty="0"/>
          </a:p>
        </p:txBody>
      </p:sp>
      <p:sp>
        <p:nvSpPr>
          <p:cNvPr id="11" name="Slide Number Placeholder 10">
            <a:extLst>
              <a:ext uri="{FF2B5EF4-FFF2-40B4-BE49-F238E27FC236}">
                <a16:creationId xmlns:a16="http://schemas.microsoft.com/office/drawing/2014/main" id="{A96F7733-7434-FA95-04A6-9FA221A2649C}"/>
              </a:ext>
            </a:extLst>
          </p:cNvPr>
          <p:cNvSpPr>
            <a:spLocks noGrp="1"/>
          </p:cNvSpPr>
          <p:nvPr>
            <p:ph type="sldNum" sz="quarter" idx="15"/>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r>
              <a:rPr lang="en-US" dirty="0"/>
              <a:t>.</a:t>
            </a:r>
          </a:p>
        </p:txBody>
      </p:sp>
      <p:sp>
        <p:nvSpPr>
          <p:cNvPr id="3" name="Content Placeholder 2">
            <a:extLst>
              <a:ext uri="{FF2B5EF4-FFF2-40B4-BE49-F238E27FC236}">
                <a16:creationId xmlns:a16="http://schemas.microsoft.com/office/drawing/2014/main" id="{5797C196-5A41-9FC0-92F6-F0F159F4D529}"/>
              </a:ext>
            </a:extLst>
          </p:cNvPr>
          <p:cNvSpPr>
            <a:spLocks noGrp="1"/>
          </p:cNvSpPr>
          <p:nvPr>
            <p:ph idx="1"/>
          </p:nvPr>
        </p:nvSpPr>
        <p:spPr/>
        <p:txBody>
          <a:bodyPr>
            <a:normAutofit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dirty="0"/>
              <a:t>Some overall goals/areas of improvement</a:t>
            </a:r>
          </a:p>
          <a:p>
            <a:pPr marL="0" indent="0">
              <a:buNone/>
            </a:pPr>
            <a:endParaRPr lang="en-US" dirty="0"/>
          </a:p>
          <a:p>
            <a:r>
              <a:rPr lang="en-US" sz="4800" dirty="0"/>
              <a:t>Diversifying our menu and methods of collecting feedback from participants</a:t>
            </a:r>
          </a:p>
          <a:p>
            <a:r>
              <a:rPr lang="en-US" sz="4800" dirty="0"/>
              <a:t>Improving our application database</a:t>
            </a:r>
          </a:p>
          <a:p>
            <a:r>
              <a:rPr lang="en-US" sz="4800" dirty="0"/>
              <a:t>Text message updates</a:t>
            </a:r>
          </a:p>
          <a:p>
            <a:r>
              <a:rPr lang="en-US" sz="4800" dirty="0"/>
              <a:t>Including homeschooled children</a:t>
            </a:r>
          </a:p>
          <a:p>
            <a:r>
              <a:rPr lang="en-US" sz="4800" dirty="0"/>
              <a:t>Working with more school districts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46184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29A509-992F-8C10-902D-182448B5A1AE}"/>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“Food” for Thought</a:t>
            </a:r>
          </a:p>
        </p:txBody>
      </p:sp>
      <p:sp>
        <p:nvSpPr>
          <p:cNvPr id="12" name="Content Placeholder 11">
            <a:extLst>
              <a:ext uri="{FF2B5EF4-FFF2-40B4-BE49-F238E27FC236}">
                <a16:creationId xmlns:a16="http://schemas.microsoft.com/office/drawing/2014/main" id="{84FA0F1E-A920-0194-981E-4B573643BB48}"/>
              </a:ext>
            </a:extLst>
          </p:cNvPr>
          <p:cNvSpPr>
            <a:spLocks noGrp="1"/>
          </p:cNvSpPr>
          <p:nvPr>
            <p:ph idx="1"/>
          </p:nvPr>
        </p:nvSpPr>
        <p:spPr>
          <a:xfrm>
            <a:off x="1069848" y="2784348"/>
            <a:ext cx="11603736" cy="6185916"/>
          </a:xfrm>
        </p:spPr>
        <p:txBody>
          <a:bodyPr>
            <a:normAutofit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fontAlgn="base">
              <a:lnSpc>
                <a:spcPct val="150000"/>
              </a:lnSpc>
            </a:pPr>
            <a:r>
              <a:rPr lang="en-US" b="1" dirty="0">
                <a:latin typeface="Arial Black" panose="020B0604020202020204" pitchFamily="34" charset="0"/>
                <a:cs typeface="Arial Black" panose="020B0604020202020204" pitchFamily="34" charset="0"/>
              </a:rPr>
              <a:t>“Our differences are polarities between which can spark possibilities for a future we cannot even now imagine, when we acknowledge that we share a unifying vision, no matter how differently expressed​; a vision which supposes a future where we may all flourish, as well as a living earth upon which to support our choices. We must define our differences so that we may someday live beyond them, rather than change them.”</a:t>
            </a:r>
          </a:p>
          <a:p>
            <a:pPr fontAlgn="base">
              <a:lnSpc>
                <a:spcPct val="150000"/>
              </a:lnSpc>
            </a:pPr>
            <a:endParaRPr lang="en-US" b="1" dirty="0">
              <a:latin typeface="Arial Black" panose="020B0604020202020204" pitchFamily="34" charset="0"/>
              <a:cs typeface="Arial Black" panose="020B0604020202020204" pitchFamily="34" charset="0"/>
            </a:endParaRPr>
          </a:p>
          <a:p>
            <a:pPr fontAlgn="base"/>
            <a:r>
              <a:rPr lang="en-US" b="1" dirty="0">
                <a:latin typeface="Arial Black" panose="020B0604020202020204" pitchFamily="34" charset="0"/>
                <a:cs typeface="Arial Black" panose="020B0604020202020204" pitchFamily="34" charset="0"/>
              </a:rPr>
              <a:t>- Audre Lorde</a:t>
            </a: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endParaRPr lang="en-US" b="1" dirty="0">
              <a:latin typeface="Arial Black" panose="020B0604020202020204" pitchFamily="34" charset="0"/>
              <a:cs typeface="Arial Black" panose="020B0604020202020204" pitchFamily="34" charset="0"/>
            </a:endParaRPr>
          </a:p>
        </p:txBody>
      </p:sp>
      <p:sp>
        <p:nvSpPr>
          <p:cNvPr id="19" name="Text Placeholder 18">
            <a:extLst>
              <a:ext uri="{FF2B5EF4-FFF2-40B4-BE49-F238E27FC236}">
                <a16:creationId xmlns:a16="http://schemas.microsoft.com/office/drawing/2014/main" id="{1A502D19-C614-886C-4945-5880F36E0998}"/>
              </a:ext>
            </a:extLst>
          </p:cNvPr>
          <p:cNvSpPr>
            <a:spLocks noGrp="1"/>
          </p:cNvSpPr>
          <p:nvPr>
            <p:ph type="body" sz="quarter" idx="13"/>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dirty="0"/>
          </a:p>
        </p:txBody>
      </p:sp>
      <p:sp>
        <p:nvSpPr>
          <p:cNvPr id="17" name="Slide Number Placeholder 16">
            <a:extLst>
              <a:ext uri="{FF2B5EF4-FFF2-40B4-BE49-F238E27FC236}">
                <a16:creationId xmlns:a16="http://schemas.microsoft.com/office/drawing/2014/main" id="{E46CC291-411B-349C-8657-ED39C084F877}"/>
              </a:ext>
            </a:extLst>
          </p:cNvPr>
          <p:cNvSpPr>
            <a:spLocks noGrp="1"/>
          </p:cNvSpPr>
          <p:nvPr>
            <p:ph type="sldNum" sz="quarter" idx="15"/>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r>
              <a:rPr lang="en-US" dirty="0"/>
              <a:t>.</a:t>
            </a:r>
          </a:p>
        </p:txBody>
      </p:sp>
    </p:spTree>
    <p:extLst>
      <p:ext uri="{BB962C8B-B14F-4D97-AF65-F5344CB8AC3E}">
        <p14:creationId xmlns:p14="http://schemas.microsoft.com/office/powerpoint/2010/main" val="893108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5C2F8-2E24-F46B-AC7B-3070B381497A}"/>
              </a:ext>
            </a:extLst>
          </p:cNvPr>
          <p:cNvSpPr>
            <a:spLocks noGrp="1"/>
          </p:cNvSpPr>
          <p:nvPr>
            <p:ph type="title"/>
          </p:nvPr>
        </p:nvSpPr>
        <p:spPr>
          <a:xfrm>
            <a:off x="8978375" y="3322234"/>
            <a:ext cx="6795026" cy="365921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000" dirty="0"/>
              <a:t>Questions?? </a:t>
            </a:r>
          </a:p>
        </p:txBody>
      </p:sp>
    </p:spTree>
    <p:extLst>
      <p:ext uri="{BB962C8B-B14F-4D97-AF65-F5344CB8AC3E}">
        <p14:creationId xmlns:p14="http://schemas.microsoft.com/office/powerpoint/2010/main" val="3161219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2834125" y="599449"/>
            <a:ext cx="10846123" cy="1851948"/>
          </a:xfrm>
          <a:prstGeom prst="rect">
            <a:avLst/>
          </a:prstGeom>
        </p:spPr>
        <p:txBody>
          <a:bodyPr lIns="0" tIns="0" rIns="0" bIns="0" rtlCol="0" anchor="t">
            <a:spAutoFit/>
          </a:bodyPr>
          <a:lstStyle/>
          <a:p>
            <a:pPr algn="ctr">
              <a:lnSpc>
                <a:spcPts val="13661"/>
              </a:lnSpc>
            </a:pPr>
            <a:r>
              <a:rPr lang="en-US" sz="13661">
                <a:solidFill>
                  <a:srgbClr val="597EAA"/>
                </a:solidFill>
                <a:latin typeface="Chewy"/>
                <a:ea typeface="Chewy"/>
                <a:cs typeface="Chewy"/>
                <a:sym typeface="Chewy"/>
              </a:rPr>
              <a:t>THE NEED</a:t>
            </a:r>
          </a:p>
        </p:txBody>
      </p:sp>
      <p:sp>
        <p:nvSpPr>
          <p:cNvPr id="13" name="TextBox 13"/>
          <p:cNvSpPr txBox="1"/>
          <p:nvPr/>
        </p:nvSpPr>
        <p:spPr>
          <a:xfrm>
            <a:off x="1453972" y="3125339"/>
            <a:ext cx="14821367" cy="939799"/>
          </a:xfrm>
          <a:prstGeom prst="rect">
            <a:avLst/>
          </a:prstGeom>
        </p:spPr>
        <p:txBody>
          <a:bodyPr lIns="0" tIns="0" rIns="0" bIns="0" rtlCol="0" anchor="t">
            <a:spAutoFit/>
          </a:bodyPr>
          <a:lstStyle/>
          <a:p>
            <a:pPr algn="ctr">
              <a:lnSpc>
                <a:spcPts val="6999"/>
              </a:lnSpc>
              <a:spcBef>
                <a:spcPct val="0"/>
              </a:spcBef>
            </a:pPr>
            <a:r>
              <a:rPr lang="en-US" sz="6999">
                <a:solidFill>
                  <a:srgbClr val="597EAA"/>
                </a:solidFill>
                <a:latin typeface="Chewy"/>
                <a:ea typeface="Chewy"/>
                <a:cs typeface="Chewy"/>
                <a:sym typeface="Chewy"/>
              </a:rPr>
              <a:t>1 IN 6 ALASKAN CHILDREN FACE HUNGER</a:t>
            </a:r>
          </a:p>
        </p:txBody>
      </p:sp>
      <p:sp>
        <p:nvSpPr>
          <p:cNvPr id="14" name="TextBox 14"/>
          <p:cNvSpPr txBox="1"/>
          <p:nvPr/>
        </p:nvSpPr>
        <p:spPr>
          <a:xfrm>
            <a:off x="3330749" y="5445366"/>
            <a:ext cx="11319718" cy="3597275"/>
          </a:xfrm>
          <a:prstGeom prst="rect">
            <a:avLst/>
          </a:prstGeom>
        </p:spPr>
        <p:txBody>
          <a:bodyPr lIns="0" tIns="0" rIns="0" bIns="0" rtlCol="0" anchor="t">
            <a:spAutoFit/>
          </a:bodyPr>
          <a:lstStyle/>
          <a:p>
            <a:pPr algn="ctr">
              <a:lnSpc>
                <a:spcPts val="6999"/>
              </a:lnSpc>
              <a:spcBef>
                <a:spcPct val="0"/>
              </a:spcBef>
            </a:pPr>
            <a:r>
              <a:rPr lang="en-US" sz="6999">
                <a:solidFill>
                  <a:srgbClr val="597EAA"/>
                </a:solidFill>
                <a:latin typeface="Chewy"/>
                <a:ea typeface="Chewy"/>
                <a:cs typeface="Chewy"/>
                <a:sym typeface="Chewy"/>
              </a:rPr>
              <a:t>COST OF FOOD IN RURAL ALASKA </a:t>
            </a:r>
          </a:p>
          <a:p>
            <a:pPr algn="ctr">
              <a:lnSpc>
                <a:spcPts val="6999"/>
              </a:lnSpc>
              <a:spcBef>
                <a:spcPct val="0"/>
              </a:spcBef>
            </a:pPr>
            <a:r>
              <a:rPr lang="en-US" sz="6999">
                <a:solidFill>
                  <a:srgbClr val="597EAA"/>
                </a:solidFill>
                <a:latin typeface="Chewy"/>
                <a:ea typeface="Chewy"/>
                <a:cs typeface="Chewy"/>
                <a:sym typeface="Chewy"/>
              </a:rPr>
              <a:t>-1 GALLON OF MILK: $12</a:t>
            </a:r>
          </a:p>
          <a:p>
            <a:pPr algn="ctr">
              <a:lnSpc>
                <a:spcPts val="6999"/>
              </a:lnSpc>
              <a:spcBef>
                <a:spcPct val="0"/>
              </a:spcBef>
            </a:pPr>
            <a:r>
              <a:rPr lang="en-US" sz="6999">
                <a:solidFill>
                  <a:srgbClr val="597EAA"/>
                </a:solidFill>
                <a:latin typeface="Chewy"/>
                <a:ea typeface="Chewy"/>
                <a:cs typeface="Chewy"/>
                <a:sym typeface="Chewy"/>
              </a:rPr>
              <a:t>-1 LOAF OF BREAD : $9</a:t>
            </a:r>
          </a:p>
          <a:p>
            <a:pPr algn="ctr">
              <a:lnSpc>
                <a:spcPts val="6999"/>
              </a:lnSpc>
              <a:spcBef>
                <a:spcPct val="0"/>
              </a:spcBef>
            </a:pPr>
            <a:r>
              <a:rPr lang="en-US" sz="6999">
                <a:solidFill>
                  <a:srgbClr val="597EAA"/>
                </a:solidFill>
                <a:latin typeface="Chewy"/>
                <a:ea typeface="Chewy"/>
                <a:cs typeface="Chewy"/>
                <a:sym typeface="Chewy"/>
              </a:rPr>
              <a:t>-1 BOX OF CEREAL: $9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6266905" y="2683898"/>
            <a:ext cx="9455048" cy="5736062"/>
          </a:xfrm>
          <a:custGeom>
            <a:avLst/>
            <a:gdLst/>
            <a:ahLst/>
            <a:cxnLst/>
            <a:rect l="l" t="t" r="r" b="b"/>
            <a:pathLst>
              <a:path w="9455048" h="5736062">
                <a:moveTo>
                  <a:pt x="0" y="0"/>
                </a:moveTo>
                <a:lnTo>
                  <a:pt x="9455048" y="0"/>
                </a:lnTo>
                <a:lnTo>
                  <a:pt x="9455048" y="5736062"/>
                </a:lnTo>
                <a:lnTo>
                  <a:pt x="0" y="5736062"/>
                </a:lnTo>
                <a:lnTo>
                  <a:pt x="0" y="0"/>
                </a:lnTo>
                <a:close/>
              </a:path>
            </a:pathLst>
          </a:custGeom>
          <a:blipFill>
            <a:blip r:embed="rId13"/>
            <a:stretch>
              <a:fillRect/>
            </a:stretch>
          </a:blipFill>
        </p:spPr>
        <p:txBody>
          <a:bodyPr/>
          <a:lstStyle/>
          <a:p>
            <a:endParaRPr lang="en-US"/>
          </a:p>
        </p:txBody>
      </p:sp>
      <p:sp>
        <p:nvSpPr>
          <p:cNvPr id="13" name="TextBox 13"/>
          <p:cNvSpPr txBox="1"/>
          <p:nvPr/>
        </p:nvSpPr>
        <p:spPr>
          <a:xfrm>
            <a:off x="1028700" y="1118627"/>
            <a:ext cx="5342757" cy="2891448"/>
          </a:xfrm>
          <a:prstGeom prst="rect">
            <a:avLst/>
          </a:prstGeom>
        </p:spPr>
        <p:txBody>
          <a:bodyPr lIns="0" tIns="0" rIns="0" bIns="0" rtlCol="0" anchor="t">
            <a:spAutoFit/>
          </a:bodyPr>
          <a:lstStyle/>
          <a:p>
            <a:pPr algn="ctr">
              <a:lnSpc>
                <a:spcPts val="11066"/>
              </a:lnSpc>
            </a:pPr>
            <a:r>
              <a:rPr lang="en-US" sz="11066">
                <a:solidFill>
                  <a:srgbClr val="597EAA"/>
                </a:solidFill>
                <a:latin typeface="Chewy"/>
                <a:ea typeface="Chewy"/>
                <a:cs typeface="Chewy"/>
                <a:sym typeface="Chewy"/>
              </a:rPr>
              <a:t>SERVING ALASKA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817837" y="2136512"/>
            <a:ext cx="6078671" cy="6078671"/>
          </a:xfrm>
          <a:custGeom>
            <a:avLst/>
            <a:gdLst/>
            <a:ahLst/>
            <a:cxnLst/>
            <a:rect l="l" t="t" r="r" b="b"/>
            <a:pathLst>
              <a:path w="6078671" h="6078671">
                <a:moveTo>
                  <a:pt x="0" y="0"/>
                </a:moveTo>
                <a:lnTo>
                  <a:pt x="6078671" y="0"/>
                </a:lnTo>
                <a:lnTo>
                  <a:pt x="6078671" y="6078671"/>
                </a:lnTo>
                <a:lnTo>
                  <a:pt x="0" y="60786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8569761" y="4219319"/>
            <a:ext cx="6766415" cy="2422974"/>
          </a:xfrm>
          <a:prstGeom prst="rect">
            <a:avLst/>
          </a:prstGeom>
        </p:spPr>
        <p:txBody>
          <a:bodyPr lIns="0" tIns="0" rIns="0" bIns="0" rtlCol="0" anchor="t">
            <a:spAutoFit/>
          </a:bodyPr>
          <a:lstStyle/>
          <a:p>
            <a:pPr algn="ctr">
              <a:lnSpc>
                <a:spcPts val="9281"/>
              </a:lnSpc>
            </a:pPr>
            <a:r>
              <a:rPr lang="en-US" sz="9281">
                <a:solidFill>
                  <a:srgbClr val="597EAA"/>
                </a:solidFill>
                <a:latin typeface="Chewy"/>
                <a:ea typeface="Chewy"/>
                <a:cs typeface="Chewy"/>
                <a:sym typeface="Chewy"/>
              </a:rPr>
              <a:t>TIMING: </a:t>
            </a:r>
          </a:p>
          <a:p>
            <a:pPr algn="ctr">
              <a:lnSpc>
                <a:spcPts val="9281"/>
              </a:lnSpc>
              <a:spcBef>
                <a:spcPct val="0"/>
              </a:spcBef>
            </a:pPr>
            <a:r>
              <a:rPr lang="en-US" sz="9281">
                <a:solidFill>
                  <a:srgbClr val="597EAA"/>
                </a:solidFill>
                <a:latin typeface="Chewy"/>
                <a:ea typeface="Chewy"/>
                <a:cs typeface="Chewy"/>
                <a:sym typeface="Chewy"/>
              </a:rPr>
              <a:t>OCTOBER -MAY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7003115" y="2966718"/>
            <a:ext cx="8154831" cy="6024382"/>
          </a:xfrm>
          <a:custGeom>
            <a:avLst/>
            <a:gdLst/>
            <a:ahLst/>
            <a:cxnLst/>
            <a:rect l="l" t="t" r="r" b="b"/>
            <a:pathLst>
              <a:path w="8154831" h="6024382">
                <a:moveTo>
                  <a:pt x="0" y="0"/>
                </a:moveTo>
                <a:lnTo>
                  <a:pt x="8154832" y="0"/>
                </a:lnTo>
                <a:lnTo>
                  <a:pt x="8154832" y="6024382"/>
                </a:lnTo>
                <a:lnTo>
                  <a:pt x="0" y="60243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144585" y="1346711"/>
            <a:ext cx="9696202" cy="1491016"/>
          </a:xfrm>
          <a:prstGeom prst="rect">
            <a:avLst/>
          </a:prstGeom>
        </p:spPr>
        <p:txBody>
          <a:bodyPr lIns="0" tIns="0" rIns="0" bIns="0" rtlCol="0" anchor="t">
            <a:spAutoFit/>
          </a:bodyPr>
          <a:lstStyle/>
          <a:p>
            <a:pPr algn="ctr">
              <a:lnSpc>
                <a:spcPts val="11066"/>
              </a:lnSpc>
            </a:pPr>
            <a:r>
              <a:rPr lang="en-US" sz="11066">
                <a:solidFill>
                  <a:srgbClr val="597EAA"/>
                </a:solidFill>
                <a:latin typeface="Chewy"/>
                <a:ea typeface="Chewy"/>
                <a:cs typeface="Chewy"/>
                <a:sym typeface="Chewy"/>
              </a:rPr>
              <a:t>TYPE OF SITES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7410068" y="1189939"/>
            <a:ext cx="9115516" cy="7429146"/>
          </a:xfrm>
          <a:custGeom>
            <a:avLst/>
            <a:gdLst/>
            <a:ahLst/>
            <a:cxnLst/>
            <a:rect l="l" t="t" r="r" b="b"/>
            <a:pathLst>
              <a:path w="9115516" h="7429146">
                <a:moveTo>
                  <a:pt x="0" y="0"/>
                </a:moveTo>
                <a:lnTo>
                  <a:pt x="9115517" y="0"/>
                </a:lnTo>
                <a:lnTo>
                  <a:pt x="9115517" y="7429145"/>
                </a:lnTo>
                <a:lnTo>
                  <a:pt x="0" y="7429145"/>
                </a:lnTo>
                <a:lnTo>
                  <a:pt x="0" y="0"/>
                </a:lnTo>
                <a:close/>
              </a:path>
            </a:pathLst>
          </a:custGeom>
          <a:blipFill>
            <a:blip r:embed="rId12"/>
            <a:stretch>
              <a:fillRect/>
            </a:stretch>
          </a:blipFill>
        </p:spPr>
        <p:txBody>
          <a:bodyPr/>
          <a:lstStyle/>
          <a:p>
            <a:endParaRPr lang="en-US"/>
          </a:p>
        </p:txBody>
      </p:sp>
      <p:sp>
        <p:nvSpPr>
          <p:cNvPr id="13" name="TextBox 13"/>
          <p:cNvSpPr txBox="1"/>
          <p:nvPr/>
        </p:nvSpPr>
        <p:spPr>
          <a:xfrm>
            <a:off x="2127487" y="3834365"/>
            <a:ext cx="3012869" cy="2235544"/>
          </a:xfrm>
          <a:prstGeom prst="rect">
            <a:avLst/>
          </a:prstGeom>
        </p:spPr>
        <p:txBody>
          <a:bodyPr lIns="0" tIns="0" rIns="0" bIns="0" rtlCol="0" anchor="t">
            <a:spAutoFit/>
          </a:bodyPr>
          <a:lstStyle/>
          <a:p>
            <a:pPr algn="ctr">
              <a:lnSpc>
                <a:spcPts val="5735"/>
              </a:lnSpc>
              <a:spcBef>
                <a:spcPct val="0"/>
              </a:spcBef>
            </a:pPr>
            <a:r>
              <a:rPr lang="en-US" sz="5735">
                <a:solidFill>
                  <a:srgbClr val="597EAA"/>
                </a:solidFill>
                <a:latin typeface="Chewy"/>
                <a:ea typeface="Chewy"/>
                <a:cs typeface="Chewy"/>
                <a:sym typeface="Chewy"/>
              </a:rPr>
              <a:t>SERVE CHILDREN 6-12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7FB"/>
        </a:solidFill>
        <a:effectLst/>
      </p:bgPr>
    </p:bg>
    <p:spTree>
      <p:nvGrpSpPr>
        <p:cNvPr id="1" name=""/>
        <p:cNvGrpSpPr/>
        <p:nvPr/>
      </p:nvGrpSpPr>
      <p:grpSpPr>
        <a:xfrm>
          <a:off x="0" y="0"/>
          <a:ext cx="0" cy="0"/>
          <a:chOff x="0" y="0"/>
          <a:chExt cx="0" cy="0"/>
        </a:xfrm>
      </p:grpSpPr>
      <p:sp>
        <p:nvSpPr>
          <p:cNvPr id="2" name="Freeform 2"/>
          <p:cNvSpPr/>
          <p:nvPr/>
        </p:nvSpPr>
        <p:spPr>
          <a:xfrm>
            <a:off x="-1868317" y="7869083"/>
            <a:ext cx="4142528" cy="4114800"/>
          </a:xfrm>
          <a:custGeom>
            <a:avLst/>
            <a:gdLst/>
            <a:ahLst/>
            <a:cxnLst/>
            <a:rect l="l" t="t" r="r" b="b"/>
            <a:pathLst>
              <a:path w="4142528" h="4114800">
                <a:moveTo>
                  <a:pt x="0" y="0"/>
                </a:moveTo>
                <a:lnTo>
                  <a:pt x="4142527" y="0"/>
                </a:lnTo>
                <a:lnTo>
                  <a:pt x="41425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625347" flipH="1" flipV="1">
            <a:off x="-1584747" y="5844260"/>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931757">
            <a:off x="1389685" y="842550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15946858" y="-1835073"/>
            <a:ext cx="4142528" cy="4114800"/>
          </a:xfrm>
          <a:custGeom>
            <a:avLst/>
            <a:gdLst/>
            <a:ahLst/>
            <a:cxnLst/>
            <a:rect l="l" t="t" r="r" b="b"/>
            <a:pathLst>
              <a:path w="4142528" h="4114800">
                <a:moveTo>
                  <a:pt x="0" y="0"/>
                </a:moveTo>
                <a:lnTo>
                  <a:pt x="4142528" y="0"/>
                </a:lnTo>
                <a:lnTo>
                  <a:pt x="41425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174652" flipH="1" flipV="1">
            <a:off x="16636322" y="1628887"/>
            <a:ext cx="3169494" cy="2675663"/>
          </a:xfrm>
          <a:custGeom>
            <a:avLst/>
            <a:gdLst/>
            <a:ahLst/>
            <a:cxnLst/>
            <a:rect l="l" t="t" r="r" b="b"/>
            <a:pathLst>
              <a:path w="3169494" h="2675663">
                <a:moveTo>
                  <a:pt x="3169494" y="2675663"/>
                </a:moveTo>
                <a:lnTo>
                  <a:pt x="0" y="2675663"/>
                </a:lnTo>
                <a:lnTo>
                  <a:pt x="0" y="0"/>
                </a:lnTo>
                <a:lnTo>
                  <a:pt x="3169494" y="0"/>
                </a:lnTo>
                <a:lnTo>
                  <a:pt x="3169494" y="26756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868242">
            <a:off x="13484509" y="-2391491"/>
            <a:ext cx="3346875" cy="4114800"/>
          </a:xfrm>
          <a:custGeom>
            <a:avLst/>
            <a:gdLst/>
            <a:ahLst/>
            <a:cxnLst/>
            <a:rect l="l" t="t" r="r" b="b"/>
            <a:pathLst>
              <a:path w="3346875" h="4114800">
                <a:moveTo>
                  <a:pt x="0" y="0"/>
                </a:moveTo>
                <a:lnTo>
                  <a:pt x="3346875" y="0"/>
                </a:lnTo>
                <a:lnTo>
                  <a:pt x="33468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338774" flipH="1">
            <a:off x="14983505" y="7342162"/>
            <a:ext cx="3204773" cy="5457044"/>
          </a:xfrm>
          <a:custGeom>
            <a:avLst/>
            <a:gdLst/>
            <a:ahLst/>
            <a:cxnLst/>
            <a:rect l="l" t="t" r="r" b="b"/>
            <a:pathLst>
              <a:path w="3204773" h="5457044">
                <a:moveTo>
                  <a:pt x="3204774" y="0"/>
                </a:moveTo>
                <a:lnTo>
                  <a:pt x="0" y="0"/>
                </a:lnTo>
                <a:lnTo>
                  <a:pt x="0" y="5457044"/>
                </a:lnTo>
                <a:lnTo>
                  <a:pt x="3204774" y="5457044"/>
                </a:lnTo>
                <a:lnTo>
                  <a:pt x="32047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5400000">
            <a:off x="16313951" y="7186483"/>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5461225" flipH="1">
            <a:off x="-54272" y="-2754869"/>
            <a:ext cx="3204773" cy="5457044"/>
          </a:xfrm>
          <a:custGeom>
            <a:avLst/>
            <a:gdLst/>
            <a:ahLst/>
            <a:cxnLst/>
            <a:rect l="l" t="t" r="r" b="b"/>
            <a:pathLst>
              <a:path w="3204773" h="5457044">
                <a:moveTo>
                  <a:pt x="3204773" y="0"/>
                </a:moveTo>
                <a:lnTo>
                  <a:pt x="0" y="0"/>
                </a:lnTo>
                <a:lnTo>
                  <a:pt x="0" y="5457044"/>
                </a:lnTo>
                <a:lnTo>
                  <a:pt x="3204773" y="5457044"/>
                </a:lnTo>
                <a:lnTo>
                  <a:pt x="320477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8287" y="800454"/>
            <a:ext cx="3408343" cy="2057400"/>
          </a:xfrm>
          <a:custGeom>
            <a:avLst/>
            <a:gdLst/>
            <a:ahLst/>
            <a:cxnLst/>
            <a:rect l="l" t="t" r="r" b="b"/>
            <a:pathLst>
              <a:path w="3408343" h="2057400">
                <a:moveTo>
                  <a:pt x="0" y="0"/>
                </a:moveTo>
                <a:lnTo>
                  <a:pt x="3408343" y="0"/>
                </a:lnTo>
                <a:lnTo>
                  <a:pt x="340834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714334" y="1936953"/>
            <a:ext cx="8644010" cy="6483007"/>
          </a:xfrm>
          <a:custGeom>
            <a:avLst/>
            <a:gdLst/>
            <a:ahLst/>
            <a:cxnLst/>
            <a:rect l="l" t="t" r="r" b="b"/>
            <a:pathLst>
              <a:path w="8644010" h="6483007">
                <a:moveTo>
                  <a:pt x="0" y="0"/>
                </a:moveTo>
                <a:lnTo>
                  <a:pt x="8644009" y="0"/>
                </a:lnTo>
                <a:lnTo>
                  <a:pt x="8644009" y="6483007"/>
                </a:lnTo>
                <a:lnTo>
                  <a:pt x="0" y="6483007"/>
                </a:lnTo>
                <a:lnTo>
                  <a:pt x="0" y="0"/>
                </a:lnTo>
                <a:close/>
              </a:path>
            </a:pathLst>
          </a:custGeom>
          <a:blipFill>
            <a:blip r:embed="rId12"/>
            <a:stretch>
              <a:fillRect/>
            </a:stretch>
          </a:blipFill>
        </p:spPr>
        <p:txBody>
          <a:bodyPr/>
          <a:lstStyle/>
          <a:p>
            <a:endParaRPr lang="en-US"/>
          </a:p>
        </p:txBody>
      </p:sp>
      <p:sp>
        <p:nvSpPr>
          <p:cNvPr id="13" name="Freeform 13"/>
          <p:cNvSpPr/>
          <p:nvPr/>
        </p:nvSpPr>
        <p:spPr>
          <a:xfrm>
            <a:off x="13643067" y="1737913"/>
            <a:ext cx="3029760" cy="1795413"/>
          </a:xfrm>
          <a:custGeom>
            <a:avLst/>
            <a:gdLst/>
            <a:ahLst/>
            <a:cxnLst/>
            <a:rect l="l" t="t" r="r" b="b"/>
            <a:pathLst>
              <a:path w="3029760" h="1795413">
                <a:moveTo>
                  <a:pt x="0" y="0"/>
                </a:moveTo>
                <a:lnTo>
                  <a:pt x="3029759" y="0"/>
                </a:lnTo>
                <a:lnTo>
                  <a:pt x="3029759" y="1795413"/>
                </a:lnTo>
                <a:lnTo>
                  <a:pt x="0" y="1795413"/>
                </a:lnTo>
                <a:lnTo>
                  <a:pt x="0" y="0"/>
                </a:lnTo>
                <a:close/>
              </a:path>
            </a:pathLst>
          </a:custGeom>
          <a:blipFill>
            <a:blip r:embed="rId13"/>
            <a:stretch>
              <a:fillRect/>
            </a:stretch>
          </a:blipFill>
        </p:spPr>
        <p:txBody>
          <a:bodyPr/>
          <a:lstStyle/>
          <a:p>
            <a:endParaRPr lang="en-US"/>
          </a:p>
        </p:txBody>
      </p:sp>
      <p:sp>
        <p:nvSpPr>
          <p:cNvPr id="14" name="Freeform 14"/>
          <p:cNvSpPr/>
          <p:nvPr/>
        </p:nvSpPr>
        <p:spPr>
          <a:xfrm>
            <a:off x="10844888" y="4208109"/>
            <a:ext cx="3602280" cy="2122890"/>
          </a:xfrm>
          <a:custGeom>
            <a:avLst/>
            <a:gdLst/>
            <a:ahLst/>
            <a:cxnLst/>
            <a:rect l="l" t="t" r="r" b="b"/>
            <a:pathLst>
              <a:path w="3602280" h="2122890">
                <a:moveTo>
                  <a:pt x="0" y="0"/>
                </a:moveTo>
                <a:lnTo>
                  <a:pt x="3602280" y="0"/>
                </a:lnTo>
                <a:lnTo>
                  <a:pt x="3602280" y="2122891"/>
                </a:lnTo>
                <a:lnTo>
                  <a:pt x="0" y="2122891"/>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3829266" y="6914542"/>
            <a:ext cx="2967259" cy="1909082"/>
          </a:xfrm>
          <a:custGeom>
            <a:avLst/>
            <a:gdLst/>
            <a:ahLst/>
            <a:cxnLst/>
            <a:rect l="l" t="t" r="r" b="b"/>
            <a:pathLst>
              <a:path w="2967259" h="1909082">
                <a:moveTo>
                  <a:pt x="0" y="0"/>
                </a:moveTo>
                <a:lnTo>
                  <a:pt x="2967259" y="0"/>
                </a:lnTo>
                <a:lnTo>
                  <a:pt x="2967259" y="1909082"/>
                </a:lnTo>
                <a:lnTo>
                  <a:pt x="0" y="1909082"/>
                </a:lnTo>
                <a:lnTo>
                  <a:pt x="0" y="0"/>
                </a:lnTo>
                <a:close/>
              </a:path>
            </a:pathLst>
          </a:custGeom>
          <a:blipFill>
            <a:blip r:embed="rId15"/>
            <a:stretch>
              <a:fillRect/>
            </a:stretch>
          </a:blipFill>
        </p:spPr>
        <p:txBody>
          <a:bodyPr/>
          <a:lstStyle/>
          <a:p>
            <a:endParaRPr lang="en-US"/>
          </a:p>
        </p:txBody>
      </p:sp>
      <p:sp>
        <p:nvSpPr>
          <p:cNvPr id="16" name="TextBox 16"/>
          <p:cNvSpPr txBox="1"/>
          <p:nvPr/>
        </p:nvSpPr>
        <p:spPr>
          <a:xfrm>
            <a:off x="6751626" y="338138"/>
            <a:ext cx="7076827" cy="1491016"/>
          </a:xfrm>
          <a:prstGeom prst="rect">
            <a:avLst/>
          </a:prstGeom>
        </p:spPr>
        <p:txBody>
          <a:bodyPr lIns="0" tIns="0" rIns="0" bIns="0" rtlCol="0" anchor="t">
            <a:spAutoFit/>
          </a:bodyPr>
          <a:lstStyle/>
          <a:p>
            <a:pPr algn="ctr">
              <a:lnSpc>
                <a:spcPts val="11066"/>
              </a:lnSpc>
            </a:pPr>
            <a:r>
              <a:rPr lang="en-US" sz="11066">
                <a:solidFill>
                  <a:srgbClr val="597EAA"/>
                </a:solidFill>
                <a:latin typeface="Chewy"/>
                <a:ea typeface="Chewy"/>
                <a:cs typeface="Chewy"/>
                <a:sym typeface="Chewy"/>
              </a:rPr>
              <a:t>MEAL TIME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9">
      <a:dk1>
        <a:srgbClr val="231F20"/>
      </a:dk1>
      <a:lt1>
        <a:srgbClr val="FFFFFF"/>
      </a:lt1>
      <a:dk2>
        <a:srgbClr val="231F20"/>
      </a:dk2>
      <a:lt2>
        <a:srgbClr val="FDF9E2"/>
      </a:lt2>
      <a:accent1>
        <a:srgbClr val="FC2834"/>
      </a:accent1>
      <a:accent2>
        <a:srgbClr val="43AAC7"/>
      </a:accent2>
      <a:accent3>
        <a:srgbClr val="00AA59"/>
      </a:accent3>
      <a:accent4>
        <a:srgbClr val="FEA000"/>
      </a:accent4>
      <a:accent5>
        <a:srgbClr val="FDEE6B"/>
      </a:accent5>
      <a:accent6>
        <a:srgbClr val="3266A6"/>
      </a:accent6>
      <a:hlink>
        <a:srgbClr val="FC2734"/>
      </a:hlink>
      <a:folHlink>
        <a:srgbClr val="42AAC7"/>
      </a:folHlink>
    </a:clrScheme>
    <a:fontScheme name="Custom 26">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3.xml><?xml version="1.0" encoding="utf-8"?>
<a:theme xmlns:a="http://schemas.openxmlformats.org/drawingml/2006/main" name="Office Theme">
  <a:themeElements>
    <a:clrScheme name="Custom 19">
      <a:dk1>
        <a:srgbClr val="231F20"/>
      </a:dk1>
      <a:lt1>
        <a:srgbClr val="FFFFFF"/>
      </a:lt1>
      <a:dk2>
        <a:srgbClr val="231F20"/>
      </a:dk2>
      <a:lt2>
        <a:srgbClr val="FDF9E2"/>
      </a:lt2>
      <a:accent1>
        <a:srgbClr val="FC2834"/>
      </a:accent1>
      <a:accent2>
        <a:srgbClr val="43AAC7"/>
      </a:accent2>
      <a:accent3>
        <a:srgbClr val="00AA59"/>
      </a:accent3>
      <a:accent4>
        <a:srgbClr val="FEA000"/>
      </a:accent4>
      <a:accent5>
        <a:srgbClr val="FDEE6B"/>
      </a:accent5>
      <a:accent6>
        <a:srgbClr val="3266A6"/>
      </a:accent6>
      <a:hlink>
        <a:srgbClr val="FC2734"/>
      </a:hlink>
      <a:folHlink>
        <a:srgbClr val="42AAC7"/>
      </a:folHlink>
    </a:clrScheme>
    <a:fontScheme name="Custom 26">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4.xml><?xml version="1.0" encoding="utf-8"?>
<a:theme xmlns:a="http://schemas.openxmlformats.org/drawingml/2006/main" name="Office Theme">
  <a:themeElements>
    <a:clrScheme name="Custom 19">
      <a:dk1>
        <a:srgbClr val="231F20"/>
      </a:dk1>
      <a:lt1>
        <a:srgbClr val="FFFFFF"/>
      </a:lt1>
      <a:dk2>
        <a:srgbClr val="231F20"/>
      </a:dk2>
      <a:lt2>
        <a:srgbClr val="FDF9E2"/>
      </a:lt2>
      <a:accent1>
        <a:srgbClr val="FC2834"/>
      </a:accent1>
      <a:accent2>
        <a:srgbClr val="43AAC7"/>
      </a:accent2>
      <a:accent3>
        <a:srgbClr val="00AA59"/>
      </a:accent3>
      <a:accent4>
        <a:srgbClr val="FEA000"/>
      </a:accent4>
      <a:accent5>
        <a:srgbClr val="FDEE6B"/>
      </a:accent5>
      <a:accent6>
        <a:srgbClr val="3266A6"/>
      </a:accent6>
      <a:hlink>
        <a:srgbClr val="FC2734"/>
      </a:hlink>
      <a:folHlink>
        <a:srgbClr val="42AAC7"/>
      </a:folHlink>
    </a:clrScheme>
    <a:fontScheme name="Custom 26">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1384</Words>
  <Application>Microsoft Office PowerPoint</Application>
  <PresentationFormat>Custom</PresentationFormat>
  <Paragraphs>219</Paragraphs>
  <Slides>33</Slides>
  <Notes>15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Chewy</vt:lpstr>
      <vt:lpstr>Wingdings</vt:lpstr>
      <vt:lpstr>Courier New</vt:lpstr>
      <vt:lpstr>Segoe UI</vt:lpstr>
      <vt:lpstr>Calibri</vt:lpstr>
      <vt:lpstr>Codec Pro</vt:lpstr>
      <vt:lpstr>Aptos Display</vt:lpstr>
      <vt:lpstr>Arial</vt:lpstr>
      <vt:lpstr>Aptos</vt:lpstr>
      <vt:lpstr>Arial Black</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SFSP</vt:lpstr>
      <vt:lpstr>Brief History</vt:lpstr>
      <vt:lpstr>Who can administer the program? </vt:lpstr>
      <vt:lpstr>Meal Pattern Requirements</vt:lpstr>
      <vt:lpstr>SFSP Cycle Menu Food Bank of Alaska 2025</vt:lpstr>
      <vt:lpstr>Food Bank of Alaska and Child Nutrition Roles</vt:lpstr>
      <vt:lpstr>Types of Sites</vt:lpstr>
      <vt:lpstr>Reimbursement   </vt:lpstr>
      <vt:lpstr>PowerPoint Presentation</vt:lpstr>
      <vt:lpstr>Rural Non-Congregate</vt:lpstr>
      <vt:lpstr>Meals To You “Delivering Nutritious Meals to Rural Communities”</vt:lpstr>
      <vt:lpstr>Agenda</vt:lpstr>
      <vt:lpstr>History of MTY</vt:lpstr>
      <vt:lpstr>History of MTY (cont)</vt:lpstr>
      <vt:lpstr>Food Insecurity in AK</vt:lpstr>
      <vt:lpstr>Food Insecurity (cont)</vt:lpstr>
      <vt:lpstr>MTY in 2024</vt:lpstr>
      <vt:lpstr>MTY in 2025</vt:lpstr>
      <vt:lpstr>How does it work?</vt:lpstr>
      <vt:lpstr>The future of MTY</vt:lpstr>
      <vt:lpstr>“Food” for Thought</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CACFP</dc:title>
  <cp:lastModifiedBy>Jane'e Wilson</cp:lastModifiedBy>
  <cp:revision>2</cp:revision>
  <dcterms:created xsi:type="dcterms:W3CDTF">2006-08-16T00:00:00Z</dcterms:created>
  <dcterms:modified xsi:type="dcterms:W3CDTF">2025-09-17T15:45:17Z</dcterms:modified>
  <dc:identifier>DAGyaLGBxlI</dc:identifier>
</cp:coreProperties>
</file>