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F1ED8-B8AC-41E2-BFA7-D94A353D94B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A6564C-A736-4AE7-8EE4-A933CED6DBBD}">
      <dgm:prSet/>
      <dgm:spPr/>
      <dgm:t>
        <a:bodyPr/>
        <a:lstStyle/>
        <a:p>
          <a:r>
            <a:rPr lang="en-US"/>
            <a:t>AI Context</a:t>
          </a:r>
        </a:p>
      </dgm:t>
    </dgm:pt>
    <dgm:pt modelId="{C5A737C3-DA7E-4551-BF51-E9BE36F3A6F0}" type="parTrans" cxnId="{B70B0727-80E0-4480-9F73-9D2B8C450E44}">
      <dgm:prSet/>
      <dgm:spPr/>
      <dgm:t>
        <a:bodyPr/>
        <a:lstStyle/>
        <a:p>
          <a:endParaRPr lang="en-US"/>
        </a:p>
      </dgm:t>
    </dgm:pt>
    <dgm:pt modelId="{BC6E5BB3-A6C8-4A14-8FD4-ECB64ACAED8B}" type="sibTrans" cxnId="{B70B0727-80E0-4480-9F73-9D2B8C450E44}">
      <dgm:prSet/>
      <dgm:spPr/>
      <dgm:t>
        <a:bodyPr/>
        <a:lstStyle/>
        <a:p>
          <a:endParaRPr lang="en-US"/>
        </a:p>
      </dgm:t>
    </dgm:pt>
    <dgm:pt modelId="{D877B3FB-9E46-459F-87D7-4D7B8912205D}">
      <dgm:prSet/>
      <dgm:spPr/>
      <dgm:t>
        <a:bodyPr/>
        <a:lstStyle/>
        <a:p>
          <a:r>
            <a:rPr lang="en-US" dirty="0"/>
            <a:t>Use-Case Demonstration</a:t>
          </a:r>
        </a:p>
      </dgm:t>
    </dgm:pt>
    <dgm:pt modelId="{BCF68F99-0AAC-4EC5-BFE2-F3E198CDCC04}" type="parTrans" cxnId="{F02E4F23-A635-4AF1-988C-D73D18D7FE2A}">
      <dgm:prSet/>
      <dgm:spPr/>
      <dgm:t>
        <a:bodyPr/>
        <a:lstStyle/>
        <a:p>
          <a:endParaRPr lang="en-US"/>
        </a:p>
      </dgm:t>
    </dgm:pt>
    <dgm:pt modelId="{20805303-7481-4833-8D83-7C3DD0CAECDB}" type="sibTrans" cxnId="{F02E4F23-A635-4AF1-988C-D73D18D7FE2A}">
      <dgm:prSet/>
      <dgm:spPr/>
      <dgm:t>
        <a:bodyPr/>
        <a:lstStyle/>
        <a:p>
          <a:endParaRPr lang="en-US"/>
        </a:p>
      </dgm:t>
    </dgm:pt>
    <dgm:pt modelId="{55CBE746-58A7-4075-9FAB-44E09CFF9824}">
      <dgm:prSet/>
      <dgm:spPr/>
      <dgm:t>
        <a:bodyPr/>
        <a:lstStyle/>
        <a:p>
          <a:r>
            <a:rPr lang="en-US"/>
            <a:t>Collaborative Exploration</a:t>
          </a:r>
        </a:p>
      </dgm:t>
    </dgm:pt>
    <dgm:pt modelId="{B08DC6FB-4B1E-4DCF-B2C0-E6F03DF0CC73}" type="parTrans" cxnId="{6E9D2374-3D68-4FAE-B5BE-300C407A5ED8}">
      <dgm:prSet/>
      <dgm:spPr/>
      <dgm:t>
        <a:bodyPr/>
        <a:lstStyle/>
        <a:p>
          <a:endParaRPr lang="en-US"/>
        </a:p>
      </dgm:t>
    </dgm:pt>
    <dgm:pt modelId="{D1685790-2D7A-44E5-A5A9-FA9B486DEE7B}" type="sibTrans" cxnId="{6E9D2374-3D68-4FAE-B5BE-300C407A5ED8}">
      <dgm:prSet/>
      <dgm:spPr/>
      <dgm:t>
        <a:bodyPr/>
        <a:lstStyle/>
        <a:p>
          <a:endParaRPr lang="en-US"/>
        </a:p>
      </dgm:t>
    </dgm:pt>
    <dgm:pt modelId="{720B9EC0-3706-4515-808E-A81FF4DEC1FC}" type="pres">
      <dgm:prSet presAssocID="{261F1ED8-B8AC-41E2-BFA7-D94A353D94BD}" presName="root" presStyleCnt="0">
        <dgm:presLayoutVars>
          <dgm:dir/>
          <dgm:resizeHandles val="exact"/>
        </dgm:presLayoutVars>
      </dgm:prSet>
      <dgm:spPr/>
    </dgm:pt>
    <dgm:pt modelId="{25A5309A-8A90-4CDD-80E3-2101B00CBCB8}" type="pres">
      <dgm:prSet presAssocID="{E7A6564C-A736-4AE7-8EE4-A933CED6DBBD}" presName="compNode" presStyleCnt="0"/>
      <dgm:spPr/>
    </dgm:pt>
    <dgm:pt modelId="{8B94D678-D6BC-4359-9A86-9088C0598EE2}" type="pres">
      <dgm:prSet presAssocID="{E7A6564C-A736-4AE7-8EE4-A933CED6DB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288F7B-D9D0-4745-8ED3-FE8D5390AE55}" type="pres">
      <dgm:prSet presAssocID="{E7A6564C-A736-4AE7-8EE4-A933CED6DBBD}" presName="spaceRect" presStyleCnt="0"/>
      <dgm:spPr/>
    </dgm:pt>
    <dgm:pt modelId="{2D4F3C2A-F4C9-4C89-8918-5145C0D3E79E}" type="pres">
      <dgm:prSet presAssocID="{E7A6564C-A736-4AE7-8EE4-A933CED6DBBD}" presName="textRect" presStyleLbl="revTx" presStyleIdx="0" presStyleCnt="3">
        <dgm:presLayoutVars>
          <dgm:chMax val="1"/>
          <dgm:chPref val="1"/>
        </dgm:presLayoutVars>
      </dgm:prSet>
      <dgm:spPr/>
    </dgm:pt>
    <dgm:pt modelId="{1091A715-0404-4050-A4CB-8514F1A23C05}" type="pres">
      <dgm:prSet presAssocID="{BC6E5BB3-A6C8-4A14-8FD4-ECB64ACAED8B}" presName="sibTrans" presStyleCnt="0"/>
      <dgm:spPr/>
    </dgm:pt>
    <dgm:pt modelId="{3F2D9217-B151-4737-A925-F9F89CED306F}" type="pres">
      <dgm:prSet presAssocID="{D877B3FB-9E46-459F-87D7-4D7B8912205D}" presName="compNode" presStyleCnt="0"/>
      <dgm:spPr/>
    </dgm:pt>
    <dgm:pt modelId="{0FBBA547-FB1C-4813-BB79-0564EDF3805E}" type="pres">
      <dgm:prSet presAssocID="{D877B3FB-9E46-459F-87D7-4D7B891220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F419B7D-0179-4309-8E4A-89D9B0F0BF00}" type="pres">
      <dgm:prSet presAssocID="{D877B3FB-9E46-459F-87D7-4D7B8912205D}" presName="spaceRect" presStyleCnt="0"/>
      <dgm:spPr/>
    </dgm:pt>
    <dgm:pt modelId="{06C3744B-4DA2-4973-9A05-2D8EC4C0A8C2}" type="pres">
      <dgm:prSet presAssocID="{D877B3FB-9E46-459F-87D7-4D7B8912205D}" presName="textRect" presStyleLbl="revTx" presStyleIdx="1" presStyleCnt="3">
        <dgm:presLayoutVars>
          <dgm:chMax val="1"/>
          <dgm:chPref val="1"/>
        </dgm:presLayoutVars>
      </dgm:prSet>
      <dgm:spPr/>
    </dgm:pt>
    <dgm:pt modelId="{0E1E4E98-9A95-4D7B-B849-43FCAC989B60}" type="pres">
      <dgm:prSet presAssocID="{20805303-7481-4833-8D83-7C3DD0CAECDB}" presName="sibTrans" presStyleCnt="0"/>
      <dgm:spPr/>
    </dgm:pt>
    <dgm:pt modelId="{C3E4EB9E-CAC9-490F-A94D-34667719BD97}" type="pres">
      <dgm:prSet presAssocID="{55CBE746-58A7-4075-9FAB-44E09CFF9824}" presName="compNode" presStyleCnt="0"/>
      <dgm:spPr/>
    </dgm:pt>
    <dgm:pt modelId="{099F86FE-53D9-4C1F-B6AF-0FACAA78D10F}" type="pres">
      <dgm:prSet presAssocID="{55CBE746-58A7-4075-9FAB-44E09CFF98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BB27F34-92B9-4DA4-96CC-B21F56E0F121}" type="pres">
      <dgm:prSet presAssocID="{55CBE746-58A7-4075-9FAB-44E09CFF9824}" presName="spaceRect" presStyleCnt="0"/>
      <dgm:spPr/>
    </dgm:pt>
    <dgm:pt modelId="{DA76A373-0E6C-4246-B1E3-C41740AF184F}" type="pres">
      <dgm:prSet presAssocID="{55CBE746-58A7-4075-9FAB-44E09CFF982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02E4F23-A635-4AF1-988C-D73D18D7FE2A}" srcId="{261F1ED8-B8AC-41E2-BFA7-D94A353D94BD}" destId="{D877B3FB-9E46-459F-87D7-4D7B8912205D}" srcOrd="1" destOrd="0" parTransId="{BCF68F99-0AAC-4EC5-BFE2-F3E198CDCC04}" sibTransId="{20805303-7481-4833-8D83-7C3DD0CAECDB}"/>
    <dgm:cxn modelId="{B70B0727-80E0-4480-9F73-9D2B8C450E44}" srcId="{261F1ED8-B8AC-41E2-BFA7-D94A353D94BD}" destId="{E7A6564C-A736-4AE7-8EE4-A933CED6DBBD}" srcOrd="0" destOrd="0" parTransId="{C5A737C3-DA7E-4551-BF51-E9BE36F3A6F0}" sibTransId="{BC6E5BB3-A6C8-4A14-8FD4-ECB64ACAED8B}"/>
    <dgm:cxn modelId="{7EC6DB27-A8C6-43C6-B723-F8C93FBF5C53}" type="presOf" srcId="{D877B3FB-9E46-459F-87D7-4D7B8912205D}" destId="{06C3744B-4DA2-4973-9A05-2D8EC4C0A8C2}" srcOrd="0" destOrd="0" presId="urn:microsoft.com/office/officeart/2018/2/layout/IconLabelList"/>
    <dgm:cxn modelId="{88646169-39F7-42A5-A364-903EE48556EA}" type="presOf" srcId="{55CBE746-58A7-4075-9FAB-44E09CFF9824}" destId="{DA76A373-0E6C-4246-B1E3-C41740AF184F}" srcOrd="0" destOrd="0" presId="urn:microsoft.com/office/officeart/2018/2/layout/IconLabelList"/>
    <dgm:cxn modelId="{6E9D2374-3D68-4FAE-B5BE-300C407A5ED8}" srcId="{261F1ED8-B8AC-41E2-BFA7-D94A353D94BD}" destId="{55CBE746-58A7-4075-9FAB-44E09CFF9824}" srcOrd="2" destOrd="0" parTransId="{B08DC6FB-4B1E-4DCF-B2C0-E6F03DF0CC73}" sibTransId="{D1685790-2D7A-44E5-A5A9-FA9B486DEE7B}"/>
    <dgm:cxn modelId="{E66117C3-F304-4C2D-A9DE-866D9167D2C3}" type="presOf" srcId="{E7A6564C-A736-4AE7-8EE4-A933CED6DBBD}" destId="{2D4F3C2A-F4C9-4C89-8918-5145C0D3E79E}" srcOrd="0" destOrd="0" presId="urn:microsoft.com/office/officeart/2018/2/layout/IconLabelList"/>
    <dgm:cxn modelId="{608066C9-B52B-4B76-987B-CC1AAEAF7E4E}" type="presOf" srcId="{261F1ED8-B8AC-41E2-BFA7-D94A353D94BD}" destId="{720B9EC0-3706-4515-808E-A81FF4DEC1FC}" srcOrd="0" destOrd="0" presId="urn:microsoft.com/office/officeart/2018/2/layout/IconLabelList"/>
    <dgm:cxn modelId="{F91D9453-6283-45F3-A398-0EA9A13511F5}" type="presParOf" srcId="{720B9EC0-3706-4515-808E-A81FF4DEC1FC}" destId="{25A5309A-8A90-4CDD-80E3-2101B00CBCB8}" srcOrd="0" destOrd="0" presId="urn:microsoft.com/office/officeart/2018/2/layout/IconLabelList"/>
    <dgm:cxn modelId="{5F072F5A-FBCC-4BF9-9EF0-AF58A4826725}" type="presParOf" srcId="{25A5309A-8A90-4CDD-80E3-2101B00CBCB8}" destId="{8B94D678-D6BC-4359-9A86-9088C0598EE2}" srcOrd="0" destOrd="0" presId="urn:microsoft.com/office/officeart/2018/2/layout/IconLabelList"/>
    <dgm:cxn modelId="{654D85A1-25A8-45F3-9288-4805A3664B87}" type="presParOf" srcId="{25A5309A-8A90-4CDD-80E3-2101B00CBCB8}" destId="{DA288F7B-D9D0-4745-8ED3-FE8D5390AE55}" srcOrd="1" destOrd="0" presId="urn:microsoft.com/office/officeart/2018/2/layout/IconLabelList"/>
    <dgm:cxn modelId="{7415743F-95EF-4CAE-8F5A-1DC2BC99797A}" type="presParOf" srcId="{25A5309A-8A90-4CDD-80E3-2101B00CBCB8}" destId="{2D4F3C2A-F4C9-4C89-8918-5145C0D3E79E}" srcOrd="2" destOrd="0" presId="urn:microsoft.com/office/officeart/2018/2/layout/IconLabelList"/>
    <dgm:cxn modelId="{02CED76F-F3E5-4CF2-A64E-E87EF2304D42}" type="presParOf" srcId="{720B9EC0-3706-4515-808E-A81FF4DEC1FC}" destId="{1091A715-0404-4050-A4CB-8514F1A23C05}" srcOrd="1" destOrd="0" presId="urn:microsoft.com/office/officeart/2018/2/layout/IconLabelList"/>
    <dgm:cxn modelId="{534819CE-3CC8-4B75-B4A5-8B99C92821BE}" type="presParOf" srcId="{720B9EC0-3706-4515-808E-A81FF4DEC1FC}" destId="{3F2D9217-B151-4737-A925-F9F89CED306F}" srcOrd="2" destOrd="0" presId="urn:microsoft.com/office/officeart/2018/2/layout/IconLabelList"/>
    <dgm:cxn modelId="{182BFFCB-EC84-4858-8D89-2FEF370BCDE9}" type="presParOf" srcId="{3F2D9217-B151-4737-A925-F9F89CED306F}" destId="{0FBBA547-FB1C-4813-BB79-0564EDF3805E}" srcOrd="0" destOrd="0" presId="urn:microsoft.com/office/officeart/2018/2/layout/IconLabelList"/>
    <dgm:cxn modelId="{7A70F8A5-C499-418A-8042-618A8CB45046}" type="presParOf" srcId="{3F2D9217-B151-4737-A925-F9F89CED306F}" destId="{EF419B7D-0179-4309-8E4A-89D9B0F0BF00}" srcOrd="1" destOrd="0" presId="urn:microsoft.com/office/officeart/2018/2/layout/IconLabelList"/>
    <dgm:cxn modelId="{7C887B58-B161-4751-ADBC-E85736CBF5D8}" type="presParOf" srcId="{3F2D9217-B151-4737-A925-F9F89CED306F}" destId="{06C3744B-4DA2-4973-9A05-2D8EC4C0A8C2}" srcOrd="2" destOrd="0" presId="urn:microsoft.com/office/officeart/2018/2/layout/IconLabelList"/>
    <dgm:cxn modelId="{B34A938D-1E24-4482-910F-FCA1843ABDFC}" type="presParOf" srcId="{720B9EC0-3706-4515-808E-A81FF4DEC1FC}" destId="{0E1E4E98-9A95-4D7B-B849-43FCAC989B60}" srcOrd="3" destOrd="0" presId="urn:microsoft.com/office/officeart/2018/2/layout/IconLabelList"/>
    <dgm:cxn modelId="{4FF3839C-CBF4-4657-94D1-7753EE435B5D}" type="presParOf" srcId="{720B9EC0-3706-4515-808E-A81FF4DEC1FC}" destId="{C3E4EB9E-CAC9-490F-A94D-34667719BD97}" srcOrd="4" destOrd="0" presId="urn:microsoft.com/office/officeart/2018/2/layout/IconLabelList"/>
    <dgm:cxn modelId="{3D806011-11FC-40D1-BCC4-0D37DB4C3527}" type="presParOf" srcId="{C3E4EB9E-CAC9-490F-A94D-34667719BD97}" destId="{099F86FE-53D9-4C1F-B6AF-0FACAA78D10F}" srcOrd="0" destOrd="0" presId="urn:microsoft.com/office/officeart/2018/2/layout/IconLabelList"/>
    <dgm:cxn modelId="{AE8AF977-C4E8-4A37-8DB4-BBD847E201E8}" type="presParOf" srcId="{C3E4EB9E-CAC9-490F-A94D-34667719BD97}" destId="{2BB27F34-92B9-4DA4-96CC-B21F56E0F121}" srcOrd="1" destOrd="0" presId="urn:microsoft.com/office/officeart/2018/2/layout/IconLabelList"/>
    <dgm:cxn modelId="{D1750211-B37E-4FB6-8067-B5693ECE7508}" type="presParOf" srcId="{C3E4EB9E-CAC9-490F-A94D-34667719BD97}" destId="{DA76A373-0E6C-4246-B1E3-C41740AF184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59746-64DD-41EF-B2D8-1391385E456A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5253D4-3D8F-455A-B2B3-69F98E211533}">
      <dgm:prSet/>
      <dgm:spPr/>
      <dgm:t>
        <a:bodyPr/>
        <a:lstStyle/>
        <a:p>
          <a:r>
            <a:rPr lang="en-US"/>
            <a:t>Large Language Models LLM</a:t>
          </a:r>
        </a:p>
      </dgm:t>
    </dgm:pt>
    <dgm:pt modelId="{C4B3F413-F001-43FE-B835-74256A7AE28C}" type="parTrans" cxnId="{4784E992-4024-4D50-9F92-479B4AB5A697}">
      <dgm:prSet/>
      <dgm:spPr/>
      <dgm:t>
        <a:bodyPr/>
        <a:lstStyle/>
        <a:p>
          <a:endParaRPr lang="en-US"/>
        </a:p>
      </dgm:t>
    </dgm:pt>
    <dgm:pt modelId="{CFA69D3D-1ADC-48EF-8389-20BD8E717BCC}" type="sibTrans" cxnId="{4784E992-4024-4D50-9F92-479B4AB5A697}">
      <dgm:prSet/>
      <dgm:spPr/>
      <dgm:t>
        <a:bodyPr/>
        <a:lstStyle/>
        <a:p>
          <a:endParaRPr lang="en-US"/>
        </a:p>
      </dgm:t>
    </dgm:pt>
    <dgm:pt modelId="{D8718B86-95CB-481F-A407-14F2B07BE9EB}">
      <dgm:prSet/>
      <dgm:spPr/>
      <dgm:t>
        <a:bodyPr/>
        <a:lstStyle/>
        <a:p>
          <a:r>
            <a:rPr lang="en-US"/>
            <a:t>Generative Pre-Trained Transformer</a:t>
          </a:r>
        </a:p>
      </dgm:t>
    </dgm:pt>
    <dgm:pt modelId="{3E641634-CFD7-4595-A0CC-74890A495C04}" type="parTrans" cxnId="{2E988CE2-E821-401A-8DF1-6411DBBBF3D6}">
      <dgm:prSet/>
      <dgm:spPr/>
      <dgm:t>
        <a:bodyPr/>
        <a:lstStyle/>
        <a:p>
          <a:endParaRPr lang="en-US"/>
        </a:p>
      </dgm:t>
    </dgm:pt>
    <dgm:pt modelId="{5DC6A8EC-DF87-4F3E-B92B-9A0E7EEEFB8C}" type="sibTrans" cxnId="{2E988CE2-E821-401A-8DF1-6411DBBBF3D6}">
      <dgm:prSet/>
      <dgm:spPr/>
      <dgm:t>
        <a:bodyPr/>
        <a:lstStyle/>
        <a:p>
          <a:endParaRPr lang="en-US"/>
        </a:p>
      </dgm:t>
    </dgm:pt>
    <dgm:pt modelId="{C729127B-AB18-4FF3-8616-CB0240932B75}">
      <dgm:prSet/>
      <dgm:spPr/>
      <dgm:t>
        <a:bodyPr/>
        <a:lstStyle/>
        <a:p>
          <a:r>
            <a:rPr lang="en-US"/>
            <a:t>Stable Diffusion</a:t>
          </a:r>
        </a:p>
      </dgm:t>
    </dgm:pt>
    <dgm:pt modelId="{81CA6EDC-82ED-42B6-B46C-C1D63DEB0EEF}" type="parTrans" cxnId="{D0600101-171D-493C-822C-8A071B87C857}">
      <dgm:prSet/>
      <dgm:spPr/>
      <dgm:t>
        <a:bodyPr/>
        <a:lstStyle/>
        <a:p>
          <a:endParaRPr lang="en-US"/>
        </a:p>
      </dgm:t>
    </dgm:pt>
    <dgm:pt modelId="{D17EB28B-D55C-4EE2-91CC-9B34C09592DB}" type="sibTrans" cxnId="{D0600101-171D-493C-822C-8A071B87C857}">
      <dgm:prSet/>
      <dgm:spPr/>
      <dgm:t>
        <a:bodyPr/>
        <a:lstStyle/>
        <a:p>
          <a:endParaRPr lang="en-US"/>
        </a:p>
      </dgm:t>
    </dgm:pt>
    <dgm:pt modelId="{5342C4E4-1B1A-47B2-8F04-9E902EC328B9}" type="pres">
      <dgm:prSet presAssocID="{24159746-64DD-41EF-B2D8-1391385E456A}" presName="linear" presStyleCnt="0">
        <dgm:presLayoutVars>
          <dgm:dir/>
          <dgm:animLvl val="lvl"/>
          <dgm:resizeHandles val="exact"/>
        </dgm:presLayoutVars>
      </dgm:prSet>
      <dgm:spPr/>
    </dgm:pt>
    <dgm:pt modelId="{0614137A-9052-442A-94A8-E95471296B7B}" type="pres">
      <dgm:prSet presAssocID="{BE5253D4-3D8F-455A-B2B3-69F98E211533}" presName="parentLin" presStyleCnt="0"/>
      <dgm:spPr/>
    </dgm:pt>
    <dgm:pt modelId="{8CDA36EA-17B6-4C12-9D43-030CC21941D1}" type="pres">
      <dgm:prSet presAssocID="{BE5253D4-3D8F-455A-B2B3-69F98E211533}" presName="parentLeftMargin" presStyleLbl="node1" presStyleIdx="0" presStyleCnt="3"/>
      <dgm:spPr/>
    </dgm:pt>
    <dgm:pt modelId="{DF9B7997-95F0-467C-B13D-D93CFE599EC5}" type="pres">
      <dgm:prSet presAssocID="{BE5253D4-3D8F-455A-B2B3-69F98E2115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AC5B84-5534-47C7-A12E-8BAAB1DD980E}" type="pres">
      <dgm:prSet presAssocID="{BE5253D4-3D8F-455A-B2B3-69F98E211533}" presName="negativeSpace" presStyleCnt="0"/>
      <dgm:spPr/>
    </dgm:pt>
    <dgm:pt modelId="{88EDBDB7-694B-430D-B4C0-9E5C369B608D}" type="pres">
      <dgm:prSet presAssocID="{BE5253D4-3D8F-455A-B2B3-69F98E211533}" presName="childText" presStyleLbl="conFgAcc1" presStyleIdx="0" presStyleCnt="3">
        <dgm:presLayoutVars>
          <dgm:bulletEnabled val="1"/>
        </dgm:presLayoutVars>
      </dgm:prSet>
      <dgm:spPr/>
    </dgm:pt>
    <dgm:pt modelId="{83530ECD-C48F-4099-B376-C263CA6D740C}" type="pres">
      <dgm:prSet presAssocID="{CFA69D3D-1ADC-48EF-8389-20BD8E717BCC}" presName="spaceBetweenRectangles" presStyleCnt="0"/>
      <dgm:spPr/>
    </dgm:pt>
    <dgm:pt modelId="{AF9ACFE4-7A47-471A-9A10-45F609A92597}" type="pres">
      <dgm:prSet presAssocID="{D8718B86-95CB-481F-A407-14F2B07BE9EB}" presName="parentLin" presStyleCnt="0"/>
      <dgm:spPr/>
    </dgm:pt>
    <dgm:pt modelId="{8A234F15-39A0-4CE4-B0CB-9D6016B46AA8}" type="pres">
      <dgm:prSet presAssocID="{D8718B86-95CB-481F-A407-14F2B07BE9EB}" presName="parentLeftMargin" presStyleLbl="node1" presStyleIdx="0" presStyleCnt="3"/>
      <dgm:spPr/>
    </dgm:pt>
    <dgm:pt modelId="{013DBA49-7379-4328-9C31-1350A339C956}" type="pres">
      <dgm:prSet presAssocID="{D8718B86-95CB-481F-A407-14F2B07BE9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9EF636-B564-4739-B4F3-73C738F60D26}" type="pres">
      <dgm:prSet presAssocID="{D8718B86-95CB-481F-A407-14F2B07BE9EB}" presName="negativeSpace" presStyleCnt="0"/>
      <dgm:spPr/>
    </dgm:pt>
    <dgm:pt modelId="{0D68BDC8-2C14-4664-A259-047B11924BE1}" type="pres">
      <dgm:prSet presAssocID="{D8718B86-95CB-481F-A407-14F2B07BE9EB}" presName="childText" presStyleLbl="conFgAcc1" presStyleIdx="1" presStyleCnt="3">
        <dgm:presLayoutVars>
          <dgm:bulletEnabled val="1"/>
        </dgm:presLayoutVars>
      </dgm:prSet>
      <dgm:spPr/>
    </dgm:pt>
    <dgm:pt modelId="{1E3684FE-210F-4E4C-8CDB-757A8778B2F9}" type="pres">
      <dgm:prSet presAssocID="{5DC6A8EC-DF87-4F3E-B92B-9A0E7EEEFB8C}" presName="spaceBetweenRectangles" presStyleCnt="0"/>
      <dgm:spPr/>
    </dgm:pt>
    <dgm:pt modelId="{E357F425-236A-4734-B232-D628EF2B6543}" type="pres">
      <dgm:prSet presAssocID="{C729127B-AB18-4FF3-8616-CB0240932B75}" presName="parentLin" presStyleCnt="0"/>
      <dgm:spPr/>
    </dgm:pt>
    <dgm:pt modelId="{2C5B2082-260D-40AA-BAE4-7522CB37539B}" type="pres">
      <dgm:prSet presAssocID="{C729127B-AB18-4FF3-8616-CB0240932B75}" presName="parentLeftMargin" presStyleLbl="node1" presStyleIdx="1" presStyleCnt="3"/>
      <dgm:spPr/>
    </dgm:pt>
    <dgm:pt modelId="{9981CE5C-DB77-4DED-951C-89D60362CF66}" type="pres">
      <dgm:prSet presAssocID="{C729127B-AB18-4FF3-8616-CB0240932B7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8BB2AB-BE94-4052-B236-04D1A21F968D}" type="pres">
      <dgm:prSet presAssocID="{C729127B-AB18-4FF3-8616-CB0240932B75}" presName="negativeSpace" presStyleCnt="0"/>
      <dgm:spPr/>
    </dgm:pt>
    <dgm:pt modelId="{6F3A85F9-592F-44ED-AC78-F30D95945F34}" type="pres">
      <dgm:prSet presAssocID="{C729127B-AB18-4FF3-8616-CB0240932B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600101-171D-493C-822C-8A071B87C857}" srcId="{24159746-64DD-41EF-B2D8-1391385E456A}" destId="{C729127B-AB18-4FF3-8616-CB0240932B75}" srcOrd="2" destOrd="0" parTransId="{81CA6EDC-82ED-42B6-B46C-C1D63DEB0EEF}" sibTransId="{D17EB28B-D55C-4EE2-91CC-9B34C09592DB}"/>
    <dgm:cxn modelId="{2FFDD46A-EBC6-4CAC-9A12-BE68AA9A675C}" type="presOf" srcId="{24159746-64DD-41EF-B2D8-1391385E456A}" destId="{5342C4E4-1B1A-47B2-8F04-9E902EC328B9}" srcOrd="0" destOrd="0" presId="urn:microsoft.com/office/officeart/2005/8/layout/list1"/>
    <dgm:cxn modelId="{E26A7778-B62B-4B59-B592-5BB6E65C2FD7}" type="presOf" srcId="{C729127B-AB18-4FF3-8616-CB0240932B75}" destId="{9981CE5C-DB77-4DED-951C-89D60362CF66}" srcOrd="1" destOrd="0" presId="urn:microsoft.com/office/officeart/2005/8/layout/list1"/>
    <dgm:cxn modelId="{638C3A91-2B9C-47C5-9E01-8E7080E95C5A}" type="presOf" srcId="{BE5253D4-3D8F-455A-B2B3-69F98E211533}" destId="{DF9B7997-95F0-467C-B13D-D93CFE599EC5}" srcOrd="1" destOrd="0" presId="urn:microsoft.com/office/officeart/2005/8/layout/list1"/>
    <dgm:cxn modelId="{4784E992-4024-4D50-9F92-479B4AB5A697}" srcId="{24159746-64DD-41EF-B2D8-1391385E456A}" destId="{BE5253D4-3D8F-455A-B2B3-69F98E211533}" srcOrd="0" destOrd="0" parTransId="{C4B3F413-F001-43FE-B835-74256A7AE28C}" sibTransId="{CFA69D3D-1ADC-48EF-8389-20BD8E717BCC}"/>
    <dgm:cxn modelId="{EF3B2C9F-A25D-4E41-93E9-B296DDAA0638}" type="presOf" srcId="{D8718B86-95CB-481F-A407-14F2B07BE9EB}" destId="{013DBA49-7379-4328-9C31-1350A339C956}" srcOrd="1" destOrd="0" presId="urn:microsoft.com/office/officeart/2005/8/layout/list1"/>
    <dgm:cxn modelId="{7BB4F7D0-F937-47B5-9404-A92CC9855E24}" type="presOf" srcId="{D8718B86-95CB-481F-A407-14F2B07BE9EB}" destId="{8A234F15-39A0-4CE4-B0CB-9D6016B46AA8}" srcOrd="0" destOrd="0" presId="urn:microsoft.com/office/officeart/2005/8/layout/list1"/>
    <dgm:cxn modelId="{A968ADDF-CAFA-49A3-8B4A-E587740D2C6B}" type="presOf" srcId="{C729127B-AB18-4FF3-8616-CB0240932B75}" destId="{2C5B2082-260D-40AA-BAE4-7522CB37539B}" srcOrd="0" destOrd="0" presId="urn:microsoft.com/office/officeart/2005/8/layout/list1"/>
    <dgm:cxn modelId="{2E988CE2-E821-401A-8DF1-6411DBBBF3D6}" srcId="{24159746-64DD-41EF-B2D8-1391385E456A}" destId="{D8718B86-95CB-481F-A407-14F2B07BE9EB}" srcOrd="1" destOrd="0" parTransId="{3E641634-CFD7-4595-A0CC-74890A495C04}" sibTransId="{5DC6A8EC-DF87-4F3E-B92B-9A0E7EEEFB8C}"/>
    <dgm:cxn modelId="{979A16E4-99A1-4C65-91EB-B0A49A4A5EDC}" type="presOf" srcId="{BE5253D4-3D8F-455A-B2B3-69F98E211533}" destId="{8CDA36EA-17B6-4C12-9D43-030CC21941D1}" srcOrd="0" destOrd="0" presId="urn:microsoft.com/office/officeart/2005/8/layout/list1"/>
    <dgm:cxn modelId="{C6B83987-E617-4330-859F-C31869CBFB75}" type="presParOf" srcId="{5342C4E4-1B1A-47B2-8F04-9E902EC328B9}" destId="{0614137A-9052-442A-94A8-E95471296B7B}" srcOrd="0" destOrd="0" presId="urn:microsoft.com/office/officeart/2005/8/layout/list1"/>
    <dgm:cxn modelId="{13F6F1A4-6192-48AD-9DF0-104F5C136B2B}" type="presParOf" srcId="{0614137A-9052-442A-94A8-E95471296B7B}" destId="{8CDA36EA-17B6-4C12-9D43-030CC21941D1}" srcOrd="0" destOrd="0" presId="urn:microsoft.com/office/officeart/2005/8/layout/list1"/>
    <dgm:cxn modelId="{47D6F40F-EE52-4DA6-80FD-9403422176B5}" type="presParOf" srcId="{0614137A-9052-442A-94A8-E95471296B7B}" destId="{DF9B7997-95F0-467C-B13D-D93CFE599EC5}" srcOrd="1" destOrd="0" presId="urn:microsoft.com/office/officeart/2005/8/layout/list1"/>
    <dgm:cxn modelId="{BB36B30D-2CAE-4681-8C26-7BA7937AFE93}" type="presParOf" srcId="{5342C4E4-1B1A-47B2-8F04-9E902EC328B9}" destId="{56AC5B84-5534-47C7-A12E-8BAAB1DD980E}" srcOrd="1" destOrd="0" presId="urn:microsoft.com/office/officeart/2005/8/layout/list1"/>
    <dgm:cxn modelId="{DD9FFDCD-987F-44AC-BED7-7157950C36C4}" type="presParOf" srcId="{5342C4E4-1B1A-47B2-8F04-9E902EC328B9}" destId="{88EDBDB7-694B-430D-B4C0-9E5C369B608D}" srcOrd="2" destOrd="0" presId="urn:microsoft.com/office/officeart/2005/8/layout/list1"/>
    <dgm:cxn modelId="{F7FC683F-B15A-443E-AB68-D27334141944}" type="presParOf" srcId="{5342C4E4-1B1A-47B2-8F04-9E902EC328B9}" destId="{83530ECD-C48F-4099-B376-C263CA6D740C}" srcOrd="3" destOrd="0" presId="urn:microsoft.com/office/officeart/2005/8/layout/list1"/>
    <dgm:cxn modelId="{AED80B84-6853-4708-88BA-6FAFC9162B01}" type="presParOf" srcId="{5342C4E4-1B1A-47B2-8F04-9E902EC328B9}" destId="{AF9ACFE4-7A47-471A-9A10-45F609A92597}" srcOrd="4" destOrd="0" presId="urn:microsoft.com/office/officeart/2005/8/layout/list1"/>
    <dgm:cxn modelId="{774C7FB5-2256-4EBB-8327-75D1E5B998CB}" type="presParOf" srcId="{AF9ACFE4-7A47-471A-9A10-45F609A92597}" destId="{8A234F15-39A0-4CE4-B0CB-9D6016B46AA8}" srcOrd="0" destOrd="0" presId="urn:microsoft.com/office/officeart/2005/8/layout/list1"/>
    <dgm:cxn modelId="{4572445A-0D5E-47F0-8885-B79BF3B2D533}" type="presParOf" srcId="{AF9ACFE4-7A47-471A-9A10-45F609A92597}" destId="{013DBA49-7379-4328-9C31-1350A339C956}" srcOrd="1" destOrd="0" presId="urn:microsoft.com/office/officeart/2005/8/layout/list1"/>
    <dgm:cxn modelId="{91D848F9-469C-424B-86E9-CC154D1C6BA2}" type="presParOf" srcId="{5342C4E4-1B1A-47B2-8F04-9E902EC328B9}" destId="{909EF636-B564-4739-B4F3-73C738F60D26}" srcOrd="5" destOrd="0" presId="urn:microsoft.com/office/officeart/2005/8/layout/list1"/>
    <dgm:cxn modelId="{7B1D3077-BE05-4424-9324-973F92E3495E}" type="presParOf" srcId="{5342C4E4-1B1A-47B2-8F04-9E902EC328B9}" destId="{0D68BDC8-2C14-4664-A259-047B11924BE1}" srcOrd="6" destOrd="0" presId="urn:microsoft.com/office/officeart/2005/8/layout/list1"/>
    <dgm:cxn modelId="{12D26061-89D7-4F96-B4AC-CCD5CDF06E1E}" type="presParOf" srcId="{5342C4E4-1B1A-47B2-8F04-9E902EC328B9}" destId="{1E3684FE-210F-4E4C-8CDB-757A8778B2F9}" srcOrd="7" destOrd="0" presId="urn:microsoft.com/office/officeart/2005/8/layout/list1"/>
    <dgm:cxn modelId="{F987CBBA-07D7-4C21-8029-4A5E9445EB3B}" type="presParOf" srcId="{5342C4E4-1B1A-47B2-8F04-9E902EC328B9}" destId="{E357F425-236A-4734-B232-D628EF2B6543}" srcOrd="8" destOrd="0" presId="urn:microsoft.com/office/officeart/2005/8/layout/list1"/>
    <dgm:cxn modelId="{9E66658F-2D30-4988-964C-3F38A92E3EB5}" type="presParOf" srcId="{E357F425-236A-4734-B232-D628EF2B6543}" destId="{2C5B2082-260D-40AA-BAE4-7522CB37539B}" srcOrd="0" destOrd="0" presId="urn:microsoft.com/office/officeart/2005/8/layout/list1"/>
    <dgm:cxn modelId="{2B12CD9A-0E41-44C3-B682-1F061D4DEF50}" type="presParOf" srcId="{E357F425-236A-4734-B232-D628EF2B6543}" destId="{9981CE5C-DB77-4DED-951C-89D60362CF66}" srcOrd="1" destOrd="0" presId="urn:microsoft.com/office/officeart/2005/8/layout/list1"/>
    <dgm:cxn modelId="{CB191338-BB4B-4A53-9232-0E0D7A6E2B4C}" type="presParOf" srcId="{5342C4E4-1B1A-47B2-8F04-9E902EC328B9}" destId="{A88BB2AB-BE94-4052-B236-04D1A21F968D}" srcOrd="9" destOrd="0" presId="urn:microsoft.com/office/officeart/2005/8/layout/list1"/>
    <dgm:cxn modelId="{DE79B7C9-3497-457A-A0DE-E0DDDB8EC303}" type="presParOf" srcId="{5342C4E4-1B1A-47B2-8F04-9E902EC328B9}" destId="{6F3A85F9-592F-44ED-AC78-F30D95945F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177E1-60D6-415F-AC3A-62EF274F10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29B981-BF5D-40D6-860F-4C8B8596033D}">
      <dgm:prSet/>
      <dgm:spPr/>
      <dgm:t>
        <a:bodyPr/>
        <a:lstStyle/>
        <a:p>
          <a:r>
            <a:rPr lang="en-US"/>
            <a:t>Planning</a:t>
          </a:r>
        </a:p>
      </dgm:t>
    </dgm:pt>
    <dgm:pt modelId="{FFE45634-0935-4D82-90C4-A838734F4F90}" type="parTrans" cxnId="{720FF916-937B-415B-9773-8F4E58624852}">
      <dgm:prSet/>
      <dgm:spPr/>
      <dgm:t>
        <a:bodyPr/>
        <a:lstStyle/>
        <a:p>
          <a:endParaRPr lang="en-US"/>
        </a:p>
      </dgm:t>
    </dgm:pt>
    <dgm:pt modelId="{F612E653-62F8-43F9-9503-2EB94F96F2ED}" type="sibTrans" cxnId="{720FF916-937B-415B-9773-8F4E58624852}">
      <dgm:prSet/>
      <dgm:spPr/>
      <dgm:t>
        <a:bodyPr/>
        <a:lstStyle/>
        <a:p>
          <a:endParaRPr lang="en-US"/>
        </a:p>
      </dgm:t>
    </dgm:pt>
    <dgm:pt modelId="{29F612EB-6729-460D-AE24-939C8F7099C9}">
      <dgm:prSet/>
      <dgm:spPr/>
      <dgm:t>
        <a:bodyPr/>
        <a:lstStyle/>
        <a:p>
          <a:r>
            <a:rPr lang="en-US"/>
            <a:t>Communicating</a:t>
          </a:r>
        </a:p>
      </dgm:t>
    </dgm:pt>
    <dgm:pt modelId="{E77E3B3F-C421-4338-9568-CE1EAA427D78}" type="parTrans" cxnId="{85FD1E3E-11DD-4129-9A5E-935F287E5F7A}">
      <dgm:prSet/>
      <dgm:spPr/>
      <dgm:t>
        <a:bodyPr/>
        <a:lstStyle/>
        <a:p>
          <a:endParaRPr lang="en-US"/>
        </a:p>
      </dgm:t>
    </dgm:pt>
    <dgm:pt modelId="{15876EC9-A7B4-4D26-A9DD-AA98FD127AD2}" type="sibTrans" cxnId="{85FD1E3E-11DD-4129-9A5E-935F287E5F7A}">
      <dgm:prSet/>
      <dgm:spPr/>
      <dgm:t>
        <a:bodyPr/>
        <a:lstStyle/>
        <a:p>
          <a:endParaRPr lang="en-US"/>
        </a:p>
      </dgm:t>
    </dgm:pt>
    <dgm:pt modelId="{A56520F8-BA4E-421E-974B-69AF83289D1A}">
      <dgm:prSet/>
      <dgm:spPr/>
      <dgm:t>
        <a:bodyPr/>
        <a:lstStyle/>
        <a:p>
          <a:r>
            <a:rPr lang="en-US"/>
            <a:t>Fundraising</a:t>
          </a:r>
        </a:p>
      </dgm:t>
    </dgm:pt>
    <dgm:pt modelId="{E8EB80F3-0720-4152-9649-CA3C2E44E916}" type="parTrans" cxnId="{332E3909-5CE2-4644-AAAB-71CFFE85C5E1}">
      <dgm:prSet/>
      <dgm:spPr/>
      <dgm:t>
        <a:bodyPr/>
        <a:lstStyle/>
        <a:p>
          <a:endParaRPr lang="en-US"/>
        </a:p>
      </dgm:t>
    </dgm:pt>
    <dgm:pt modelId="{40280A74-4955-4B03-AAB5-CDDB815A1B10}" type="sibTrans" cxnId="{332E3909-5CE2-4644-AAAB-71CFFE85C5E1}">
      <dgm:prSet/>
      <dgm:spPr/>
      <dgm:t>
        <a:bodyPr/>
        <a:lstStyle/>
        <a:p>
          <a:endParaRPr lang="en-US"/>
        </a:p>
      </dgm:t>
    </dgm:pt>
    <dgm:pt modelId="{54E1144B-95B0-4D85-9022-682DDA893F63}">
      <dgm:prSet/>
      <dgm:spPr/>
      <dgm:t>
        <a:bodyPr/>
        <a:lstStyle/>
        <a:p>
          <a:r>
            <a:rPr lang="en-US"/>
            <a:t>Organizing </a:t>
          </a:r>
        </a:p>
      </dgm:t>
    </dgm:pt>
    <dgm:pt modelId="{467D4C3A-1157-4ABE-88C1-B2C363D7BA42}" type="parTrans" cxnId="{C5A37B74-C167-4614-BCEF-12F5F608E7F8}">
      <dgm:prSet/>
      <dgm:spPr/>
      <dgm:t>
        <a:bodyPr/>
        <a:lstStyle/>
        <a:p>
          <a:endParaRPr lang="en-US"/>
        </a:p>
      </dgm:t>
    </dgm:pt>
    <dgm:pt modelId="{12BABB54-FF15-4F38-9037-8422AFBFEFCC}" type="sibTrans" cxnId="{C5A37B74-C167-4614-BCEF-12F5F608E7F8}">
      <dgm:prSet/>
      <dgm:spPr/>
      <dgm:t>
        <a:bodyPr/>
        <a:lstStyle/>
        <a:p>
          <a:endParaRPr lang="en-US"/>
        </a:p>
      </dgm:t>
    </dgm:pt>
    <dgm:pt modelId="{B6517923-A6ED-46DE-B394-AB29541B6839}">
      <dgm:prSet/>
      <dgm:spPr/>
      <dgm:t>
        <a:bodyPr/>
        <a:lstStyle/>
        <a:p>
          <a:r>
            <a:rPr lang="en-US"/>
            <a:t>Learning</a:t>
          </a:r>
        </a:p>
      </dgm:t>
    </dgm:pt>
    <dgm:pt modelId="{C23B98EA-F37B-4E68-8050-469E2334C94D}" type="parTrans" cxnId="{FF9CF356-529D-4657-A617-27F2A7860DF8}">
      <dgm:prSet/>
      <dgm:spPr/>
      <dgm:t>
        <a:bodyPr/>
        <a:lstStyle/>
        <a:p>
          <a:endParaRPr lang="en-US"/>
        </a:p>
      </dgm:t>
    </dgm:pt>
    <dgm:pt modelId="{675D9B80-1691-4A72-840E-D804486226E0}" type="sibTrans" cxnId="{FF9CF356-529D-4657-A617-27F2A7860DF8}">
      <dgm:prSet/>
      <dgm:spPr/>
      <dgm:t>
        <a:bodyPr/>
        <a:lstStyle/>
        <a:p>
          <a:endParaRPr lang="en-US"/>
        </a:p>
      </dgm:t>
    </dgm:pt>
    <dgm:pt modelId="{5F3E5A31-F719-4F4E-B94E-5931A70E9398}">
      <dgm:prSet/>
      <dgm:spPr/>
      <dgm:t>
        <a:bodyPr/>
        <a:lstStyle/>
        <a:p>
          <a:r>
            <a:rPr lang="en-US"/>
            <a:t>Creative </a:t>
          </a:r>
        </a:p>
      </dgm:t>
    </dgm:pt>
    <dgm:pt modelId="{57C5E6BF-D62C-4FD9-A7C1-33646F95912D}" type="parTrans" cxnId="{CC15EA6A-64BD-465F-8933-B6C45176C7B8}">
      <dgm:prSet/>
      <dgm:spPr/>
      <dgm:t>
        <a:bodyPr/>
        <a:lstStyle/>
        <a:p>
          <a:endParaRPr lang="en-US"/>
        </a:p>
      </dgm:t>
    </dgm:pt>
    <dgm:pt modelId="{90AA1986-AF6F-466C-9137-152A3F26D9E5}" type="sibTrans" cxnId="{CC15EA6A-64BD-465F-8933-B6C45176C7B8}">
      <dgm:prSet/>
      <dgm:spPr/>
      <dgm:t>
        <a:bodyPr/>
        <a:lstStyle/>
        <a:p>
          <a:endParaRPr lang="en-US"/>
        </a:p>
      </dgm:t>
    </dgm:pt>
    <dgm:pt modelId="{87322C9B-8DC2-4C5B-BC02-36B82EA6F210}" type="pres">
      <dgm:prSet presAssocID="{927177E1-60D6-415F-AC3A-62EF274F1020}" presName="linear" presStyleCnt="0">
        <dgm:presLayoutVars>
          <dgm:animLvl val="lvl"/>
          <dgm:resizeHandles val="exact"/>
        </dgm:presLayoutVars>
      </dgm:prSet>
      <dgm:spPr/>
    </dgm:pt>
    <dgm:pt modelId="{D4518353-F6A7-4C7E-AE9E-6D438205A504}" type="pres">
      <dgm:prSet presAssocID="{DE29B981-BF5D-40D6-860F-4C8B8596033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14E16A-A969-47CE-A299-76F2911AA892}" type="pres">
      <dgm:prSet presAssocID="{F612E653-62F8-43F9-9503-2EB94F96F2ED}" presName="spacer" presStyleCnt="0"/>
      <dgm:spPr/>
    </dgm:pt>
    <dgm:pt modelId="{094CA292-5AA4-4BCE-8AAF-643D77F261FD}" type="pres">
      <dgm:prSet presAssocID="{29F612EB-6729-460D-AE24-939C8F7099C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7FA4D23-14DC-4734-9576-750B95E2A74E}" type="pres">
      <dgm:prSet presAssocID="{15876EC9-A7B4-4D26-A9DD-AA98FD127AD2}" presName="spacer" presStyleCnt="0"/>
      <dgm:spPr/>
    </dgm:pt>
    <dgm:pt modelId="{98024723-C544-4F43-B44A-CD9442854BB7}" type="pres">
      <dgm:prSet presAssocID="{A56520F8-BA4E-421E-974B-69AF83289D1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5648A2B-5A83-40B2-B199-1CF9E6F4D3AC}" type="pres">
      <dgm:prSet presAssocID="{40280A74-4955-4B03-AAB5-CDDB815A1B10}" presName="spacer" presStyleCnt="0"/>
      <dgm:spPr/>
    </dgm:pt>
    <dgm:pt modelId="{0300CACC-A5B6-48B2-A0EA-7E624A871333}" type="pres">
      <dgm:prSet presAssocID="{54E1144B-95B0-4D85-9022-682DDA893F6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B6D1E4B-8D96-47E0-AC4B-F1960EB3BCC5}" type="pres">
      <dgm:prSet presAssocID="{12BABB54-FF15-4F38-9037-8422AFBFEFCC}" presName="spacer" presStyleCnt="0"/>
      <dgm:spPr/>
    </dgm:pt>
    <dgm:pt modelId="{290DED4C-908A-4A3B-848B-2D87143B5106}" type="pres">
      <dgm:prSet presAssocID="{B6517923-A6ED-46DE-B394-AB29541B683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9650236-FE1C-4762-B77D-4577D6971A25}" type="pres">
      <dgm:prSet presAssocID="{675D9B80-1691-4A72-840E-D804486226E0}" presName="spacer" presStyleCnt="0"/>
      <dgm:spPr/>
    </dgm:pt>
    <dgm:pt modelId="{B19A369E-584F-496E-8A38-558371DE6401}" type="pres">
      <dgm:prSet presAssocID="{5F3E5A31-F719-4F4E-B94E-5931A70E939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9E36000-2C52-4CC9-8988-A995EC278120}" type="presOf" srcId="{B6517923-A6ED-46DE-B394-AB29541B6839}" destId="{290DED4C-908A-4A3B-848B-2D87143B5106}" srcOrd="0" destOrd="0" presId="urn:microsoft.com/office/officeart/2005/8/layout/vList2"/>
    <dgm:cxn modelId="{332E3909-5CE2-4644-AAAB-71CFFE85C5E1}" srcId="{927177E1-60D6-415F-AC3A-62EF274F1020}" destId="{A56520F8-BA4E-421E-974B-69AF83289D1A}" srcOrd="2" destOrd="0" parTransId="{E8EB80F3-0720-4152-9649-CA3C2E44E916}" sibTransId="{40280A74-4955-4B03-AAB5-CDDB815A1B10}"/>
    <dgm:cxn modelId="{720FF916-937B-415B-9773-8F4E58624852}" srcId="{927177E1-60D6-415F-AC3A-62EF274F1020}" destId="{DE29B981-BF5D-40D6-860F-4C8B8596033D}" srcOrd="0" destOrd="0" parTransId="{FFE45634-0935-4D82-90C4-A838734F4F90}" sibTransId="{F612E653-62F8-43F9-9503-2EB94F96F2ED}"/>
    <dgm:cxn modelId="{F0EA5018-FD91-4630-9870-DC458ABDA393}" type="presOf" srcId="{5F3E5A31-F719-4F4E-B94E-5931A70E9398}" destId="{B19A369E-584F-496E-8A38-558371DE6401}" srcOrd="0" destOrd="0" presId="urn:microsoft.com/office/officeart/2005/8/layout/vList2"/>
    <dgm:cxn modelId="{85FD1E3E-11DD-4129-9A5E-935F287E5F7A}" srcId="{927177E1-60D6-415F-AC3A-62EF274F1020}" destId="{29F612EB-6729-460D-AE24-939C8F7099C9}" srcOrd="1" destOrd="0" parTransId="{E77E3B3F-C421-4338-9568-CE1EAA427D78}" sibTransId="{15876EC9-A7B4-4D26-A9DD-AA98FD127AD2}"/>
    <dgm:cxn modelId="{CC15EA6A-64BD-465F-8933-B6C45176C7B8}" srcId="{927177E1-60D6-415F-AC3A-62EF274F1020}" destId="{5F3E5A31-F719-4F4E-B94E-5931A70E9398}" srcOrd="5" destOrd="0" parTransId="{57C5E6BF-D62C-4FD9-A7C1-33646F95912D}" sibTransId="{90AA1986-AF6F-466C-9137-152A3F26D9E5}"/>
    <dgm:cxn modelId="{C5A37B74-C167-4614-BCEF-12F5F608E7F8}" srcId="{927177E1-60D6-415F-AC3A-62EF274F1020}" destId="{54E1144B-95B0-4D85-9022-682DDA893F63}" srcOrd="3" destOrd="0" parTransId="{467D4C3A-1157-4ABE-88C1-B2C363D7BA42}" sibTransId="{12BABB54-FF15-4F38-9037-8422AFBFEFCC}"/>
    <dgm:cxn modelId="{755F1C55-4E66-4317-B54E-FF4B7E0D5CFF}" type="presOf" srcId="{927177E1-60D6-415F-AC3A-62EF274F1020}" destId="{87322C9B-8DC2-4C5B-BC02-36B82EA6F210}" srcOrd="0" destOrd="0" presId="urn:microsoft.com/office/officeart/2005/8/layout/vList2"/>
    <dgm:cxn modelId="{FF9CF356-529D-4657-A617-27F2A7860DF8}" srcId="{927177E1-60D6-415F-AC3A-62EF274F1020}" destId="{B6517923-A6ED-46DE-B394-AB29541B6839}" srcOrd="4" destOrd="0" parTransId="{C23B98EA-F37B-4E68-8050-469E2334C94D}" sibTransId="{675D9B80-1691-4A72-840E-D804486226E0}"/>
    <dgm:cxn modelId="{A4616957-B2F1-4ED9-B167-88701123B352}" type="presOf" srcId="{DE29B981-BF5D-40D6-860F-4C8B8596033D}" destId="{D4518353-F6A7-4C7E-AE9E-6D438205A504}" srcOrd="0" destOrd="0" presId="urn:microsoft.com/office/officeart/2005/8/layout/vList2"/>
    <dgm:cxn modelId="{ABED918B-DBC6-455E-BB43-35D302F1FB38}" type="presOf" srcId="{54E1144B-95B0-4D85-9022-682DDA893F63}" destId="{0300CACC-A5B6-48B2-A0EA-7E624A871333}" srcOrd="0" destOrd="0" presId="urn:microsoft.com/office/officeart/2005/8/layout/vList2"/>
    <dgm:cxn modelId="{5D6D27BC-848E-4C4D-A868-1C5B480ECD2A}" type="presOf" srcId="{29F612EB-6729-460D-AE24-939C8F7099C9}" destId="{094CA292-5AA4-4BCE-8AAF-643D77F261FD}" srcOrd="0" destOrd="0" presId="urn:microsoft.com/office/officeart/2005/8/layout/vList2"/>
    <dgm:cxn modelId="{891DFAD6-6344-470F-8833-B7C04956E38F}" type="presOf" srcId="{A56520F8-BA4E-421E-974B-69AF83289D1A}" destId="{98024723-C544-4F43-B44A-CD9442854BB7}" srcOrd="0" destOrd="0" presId="urn:microsoft.com/office/officeart/2005/8/layout/vList2"/>
    <dgm:cxn modelId="{2B7FEDC3-7AD5-496C-8F0D-119B25D76238}" type="presParOf" srcId="{87322C9B-8DC2-4C5B-BC02-36B82EA6F210}" destId="{D4518353-F6A7-4C7E-AE9E-6D438205A504}" srcOrd="0" destOrd="0" presId="urn:microsoft.com/office/officeart/2005/8/layout/vList2"/>
    <dgm:cxn modelId="{050EF54C-E1DF-47AE-8750-D0A4F207DD3F}" type="presParOf" srcId="{87322C9B-8DC2-4C5B-BC02-36B82EA6F210}" destId="{6014E16A-A969-47CE-A299-76F2911AA892}" srcOrd="1" destOrd="0" presId="urn:microsoft.com/office/officeart/2005/8/layout/vList2"/>
    <dgm:cxn modelId="{06246B9C-2A91-4140-95B0-17271183EE5D}" type="presParOf" srcId="{87322C9B-8DC2-4C5B-BC02-36B82EA6F210}" destId="{094CA292-5AA4-4BCE-8AAF-643D77F261FD}" srcOrd="2" destOrd="0" presId="urn:microsoft.com/office/officeart/2005/8/layout/vList2"/>
    <dgm:cxn modelId="{847401D3-933F-4723-AFA7-F3BFC954BF91}" type="presParOf" srcId="{87322C9B-8DC2-4C5B-BC02-36B82EA6F210}" destId="{07FA4D23-14DC-4734-9576-750B95E2A74E}" srcOrd="3" destOrd="0" presId="urn:microsoft.com/office/officeart/2005/8/layout/vList2"/>
    <dgm:cxn modelId="{56F7B9C3-0A43-4C88-B1EA-33CD78580144}" type="presParOf" srcId="{87322C9B-8DC2-4C5B-BC02-36B82EA6F210}" destId="{98024723-C544-4F43-B44A-CD9442854BB7}" srcOrd="4" destOrd="0" presId="urn:microsoft.com/office/officeart/2005/8/layout/vList2"/>
    <dgm:cxn modelId="{5E783234-626D-463A-8849-08250D44E134}" type="presParOf" srcId="{87322C9B-8DC2-4C5B-BC02-36B82EA6F210}" destId="{B5648A2B-5A83-40B2-B199-1CF9E6F4D3AC}" srcOrd="5" destOrd="0" presId="urn:microsoft.com/office/officeart/2005/8/layout/vList2"/>
    <dgm:cxn modelId="{E873E0DF-0EA7-437B-9BF7-D7196686F52C}" type="presParOf" srcId="{87322C9B-8DC2-4C5B-BC02-36B82EA6F210}" destId="{0300CACC-A5B6-48B2-A0EA-7E624A871333}" srcOrd="6" destOrd="0" presId="urn:microsoft.com/office/officeart/2005/8/layout/vList2"/>
    <dgm:cxn modelId="{FFF56F87-BDCC-49E9-A9B0-254FEA17F6AA}" type="presParOf" srcId="{87322C9B-8DC2-4C5B-BC02-36B82EA6F210}" destId="{CB6D1E4B-8D96-47E0-AC4B-F1960EB3BCC5}" srcOrd="7" destOrd="0" presId="urn:microsoft.com/office/officeart/2005/8/layout/vList2"/>
    <dgm:cxn modelId="{B69F5AA5-D050-466B-8A92-78C9084FAF04}" type="presParOf" srcId="{87322C9B-8DC2-4C5B-BC02-36B82EA6F210}" destId="{290DED4C-908A-4A3B-848B-2D87143B5106}" srcOrd="8" destOrd="0" presId="urn:microsoft.com/office/officeart/2005/8/layout/vList2"/>
    <dgm:cxn modelId="{CD76C1D6-EE38-4EC8-B6E5-21FA561E78DA}" type="presParOf" srcId="{87322C9B-8DC2-4C5B-BC02-36B82EA6F210}" destId="{09650236-FE1C-4762-B77D-4577D6971A25}" srcOrd="9" destOrd="0" presId="urn:microsoft.com/office/officeart/2005/8/layout/vList2"/>
    <dgm:cxn modelId="{CE985532-BD63-4F75-B7ED-C446C78CE103}" type="presParOf" srcId="{87322C9B-8DC2-4C5B-BC02-36B82EA6F210}" destId="{B19A369E-584F-496E-8A38-558371DE64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D678-D6BC-4359-9A86-9088C0598EE2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F3C2A-F4C9-4C89-8918-5145C0D3E79E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AI Context</a:t>
          </a:r>
        </a:p>
      </dsp:txBody>
      <dsp:txXfrm>
        <a:off x="59990" y="2654049"/>
        <a:ext cx="3226223" cy="720000"/>
      </dsp:txXfrm>
    </dsp:sp>
    <dsp:sp modelId="{0FBBA547-FB1C-4813-BB79-0564EDF3805E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3744B-4DA2-4973-9A05-2D8EC4C0A8C2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Use-Case Demonstration</a:t>
          </a:r>
        </a:p>
      </dsp:txBody>
      <dsp:txXfrm>
        <a:off x="3850802" y="2654049"/>
        <a:ext cx="3226223" cy="720000"/>
      </dsp:txXfrm>
    </dsp:sp>
    <dsp:sp modelId="{099F86FE-53D9-4C1F-B6AF-0FACAA78D10F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6A373-0E6C-4246-B1E3-C41740AF184F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Collaborative Exploration</a:t>
          </a:r>
        </a:p>
      </dsp:txBody>
      <dsp:txXfrm>
        <a:off x="7641615" y="2654049"/>
        <a:ext cx="32262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BDB7-694B-430D-B4C0-9E5C369B608D}">
      <dsp:nvSpPr>
        <dsp:cNvPr id="0" name=""/>
        <dsp:cNvSpPr/>
      </dsp:nvSpPr>
      <dsp:spPr>
        <a:xfrm>
          <a:off x="0" y="1614199"/>
          <a:ext cx="66668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B7997-95F0-467C-B13D-D93CFE599EC5}">
      <dsp:nvSpPr>
        <dsp:cNvPr id="0" name=""/>
        <dsp:cNvSpPr/>
      </dsp:nvSpPr>
      <dsp:spPr>
        <a:xfrm>
          <a:off x="333341" y="1289479"/>
          <a:ext cx="4666783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Large Language Models LLM</a:t>
          </a:r>
        </a:p>
      </dsp:txBody>
      <dsp:txXfrm>
        <a:off x="365044" y="1321182"/>
        <a:ext cx="4603377" cy="586034"/>
      </dsp:txXfrm>
    </dsp:sp>
    <dsp:sp modelId="{0D68BDC8-2C14-4664-A259-047B11924BE1}">
      <dsp:nvSpPr>
        <dsp:cNvPr id="0" name=""/>
        <dsp:cNvSpPr/>
      </dsp:nvSpPr>
      <dsp:spPr>
        <a:xfrm>
          <a:off x="0" y="2612119"/>
          <a:ext cx="66668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DBA49-7379-4328-9C31-1350A339C956}">
      <dsp:nvSpPr>
        <dsp:cNvPr id="0" name=""/>
        <dsp:cNvSpPr/>
      </dsp:nvSpPr>
      <dsp:spPr>
        <a:xfrm>
          <a:off x="333341" y="2287399"/>
          <a:ext cx="4666783" cy="6494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Generative Pre-Trained Transformer</a:t>
          </a:r>
        </a:p>
      </dsp:txBody>
      <dsp:txXfrm>
        <a:off x="365044" y="2319102"/>
        <a:ext cx="4603377" cy="586034"/>
      </dsp:txXfrm>
    </dsp:sp>
    <dsp:sp modelId="{6F3A85F9-592F-44ED-AC78-F30D95945F34}">
      <dsp:nvSpPr>
        <dsp:cNvPr id="0" name=""/>
        <dsp:cNvSpPr/>
      </dsp:nvSpPr>
      <dsp:spPr>
        <a:xfrm>
          <a:off x="0" y="3610040"/>
          <a:ext cx="66668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1CE5C-DB77-4DED-951C-89D60362CF66}">
      <dsp:nvSpPr>
        <dsp:cNvPr id="0" name=""/>
        <dsp:cNvSpPr/>
      </dsp:nvSpPr>
      <dsp:spPr>
        <a:xfrm>
          <a:off x="333341" y="3285319"/>
          <a:ext cx="4666783" cy="6494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Stable Diffusion</a:t>
          </a:r>
        </a:p>
      </dsp:txBody>
      <dsp:txXfrm>
        <a:off x="365044" y="3317022"/>
        <a:ext cx="4603377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18353-F6A7-4C7E-AE9E-6D438205A504}">
      <dsp:nvSpPr>
        <dsp:cNvPr id="0" name=""/>
        <dsp:cNvSpPr/>
      </dsp:nvSpPr>
      <dsp:spPr>
        <a:xfrm>
          <a:off x="0" y="56930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Planning</a:t>
          </a:r>
        </a:p>
      </dsp:txBody>
      <dsp:txXfrm>
        <a:off x="39580" y="96510"/>
        <a:ext cx="6587673" cy="731650"/>
      </dsp:txXfrm>
    </dsp:sp>
    <dsp:sp modelId="{094CA292-5AA4-4BCE-8AAF-643D77F261FD}">
      <dsp:nvSpPr>
        <dsp:cNvPr id="0" name=""/>
        <dsp:cNvSpPr/>
      </dsp:nvSpPr>
      <dsp:spPr>
        <a:xfrm>
          <a:off x="0" y="962780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Communicating</a:t>
          </a:r>
        </a:p>
      </dsp:txBody>
      <dsp:txXfrm>
        <a:off x="39580" y="1002360"/>
        <a:ext cx="6587673" cy="731650"/>
      </dsp:txXfrm>
    </dsp:sp>
    <dsp:sp modelId="{98024723-C544-4F43-B44A-CD9442854BB7}">
      <dsp:nvSpPr>
        <dsp:cNvPr id="0" name=""/>
        <dsp:cNvSpPr/>
      </dsp:nvSpPr>
      <dsp:spPr>
        <a:xfrm>
          <a:off x="0" y="1868630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Fundraising</a:t>
          </a:r>
        </a:p>
      </dsp:txBody>
      <dsp:txXfrm>
        <a:off x="39580" y="1908210"/>
        <a:ext cx="6587673" cy="731650"/>
      </dsp:txXfrm>
    </dsp:sp>
    <dsp:sp modelId="{0300CACC-A5B6-48B2-A0EA-7E624A871333}">
      <dsp:nvSpPr>
        <dsp:cNvPr id="0" name=""/>
        <dsp:cNvSpPr/>
      </dsp:nvSpPr>
      <dsp:spPr>
        <a:xfrm>
          <a:off x="0" y="2774480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Organizing </a:t>
          </a:r>
        </a:p>
      </dsp:txBody>
      <dsp:txXfrm>
        <a:off x="39580" y="2814060"/>
        <a:ext cx="6587673" cy="731650"/>
      </dsp:txXfrm>
    </dsp:sp>
    <dsp:sp modelId="{290DED4C-908A-4A3B-848B-2D87143B5106}">
      <dsp:nvSpPr>
        <dsp:cNvPr id="0" name=""/>
        <dsp:cNvSpPr/>
      </dsp:nvSpPr>
      <dsp:spPr>
        <a:xfrm>
          <a:off x="0" y="3680330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Learning</a:t>
          </a:r>
        </a:p>
      </dsp:txBody>
      <dsp:txXfrm>
        <a:off x="39580" y="3719910"/>
        <a:ext cx="6587673" cy="731650"/>
      </dsp:txXfrm>
    </dsp:sp>
    <dsp:sp modelId="{B19A369E-584F-496E-8A38-558371DE6401}">
      <dsp:nvSpPr>
        <dsp:cNvPr id="0" name=""/>
        <dsp:cNvSpPr/>
      </dsp:nvSpPr>
      <dsp:spPr>
        <a:xfrm>
          <a:off x="0" y="4586180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Creative </a:t>
          </a:r>
        </a:p>
      </dsp:txBody>
      <dsp:txXfrm>
        <a:off x="39580" y="4625760"/>
        <a:ext cx="6587673" cy="73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9543-FFFD-28A7-6928-DD7C50DA0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44FAE-8673-4ED4-A3FC-F8F560FA8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BBE6-8E49-D9CE-4C45-201B78E8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CC3C-DB6A-56CD-BE77-452C7F4A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7D3D-3B8F-B09C-07B7-8BE91B7E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39B4-5E21-B22C-E606-934BFA04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97BB7-DD51-309B-E6B4-D92FA2AF8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E22AF-ED02-149F-AE70-ABD5159E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5697-BF53-70F7-4C41-D8C70212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63506-7907-84E0-A436-F355779F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8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A9ADF-FC6F-F54A-92E3-83A754B3E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45456-5693-34ED-9C0A-EA7FACFE9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DDFE-A233-7D4A-2339-FE85F4FC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CD920-53E4-07C7-E684-B667EEED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2506-7518-C0F1-56A7-F4C4F6C0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6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ECA7-1676-0F9E-EAC5-6D241606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2147-404B-CE8F-077C-D5867812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7087A-1BF3-17A9-062C-A4965675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19FF-EE0A-948E-E63D-38B9B536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CFDB-1007-2F1C-003D-7105A58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7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4FD0-785D-8576-DD68-536192EB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69705-8DF3-87AA-070D-22B585EBD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DDF0F-319C-398E-4F4D-9E9D9B85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BD75-FFAC-182B-EA16-E0613B0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7F34D-79C6-9093-B92E-BE9CCF8E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A7A9-F56F-CE4F-4A99-2A8EC9DC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ACB1-18B1-3C85-F169-99FD9B2BA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93CA0-0708-7DC2-80D1-8E835DFF8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3450-CD77-0E54-17EA-CB555226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429C8-2654-1126-DE59-AE17E743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A4FD5-4484-C24F-73F7-9D666717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5D34-1CDF-F1F2-4628-5D82DA30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0A605-F01D-E6BB-51C3-A9943751F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749ED-D066-8501-7C27-1360B4DCA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D0B9F-DF03-6D34-AD3E-4BE5356CD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34D49-0E83-F3C4-6264-5CA0AF03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9D116-0A3F-0625-EDA4-5812E7E1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45B34-2E3E-C887-076C-0D6943EB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4BD85-0F68-0969-BEFA-4A687270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312A-55E3-5F6C-B89C-80109A76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E3C87-8FC9-3835-9636-AA130366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96AAE-4033-F139-610B-9212CBD1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C1F91-F3FE-1E37-BB83-B9077587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2860D-5DD3-9D14-189D-4C38F104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813C6-95B3-4FF0-241A-2856BCF6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13BA9-6CCB-BA7E-0335-A2AC347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0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FB05-9B56-4351-264C-4BB92136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1424-3768-6A90-1215-5B816C46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65F52-B21E-8902-F072-9B6CAF2E1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7668F-3147-8B51-B8B3-D0E5759C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FE9B7-80FE-621E-7E90-6BFD9ED8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BC0C4-1E85-2B5A-C8C7-48D0DC62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F0AF-957F-A365-B31E-F4674B69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D0275-58BF-3E85-34FB-075625FF8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C1C7B-45CB-B768-4F8A-79A16B84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EFECB-464A-99F7-99D2-EA05FAEC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D26FE-24DA-2203-BDFA-444358DD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3DF35-EB5E-76B7-1673-315D7A55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53B17-FA10-17C0-567F-F4656C41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5915F-82BB-4318-A966-6140B237F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4AC94-7475-40EE-D151-D82E9F092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535FB-E47F-4215-A202-88FD9132628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F5BF6-2931-D43A-382E-72D7F7D2A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49B6-B787-4A07-33CD-4AD435DA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AA427-A875-4562-A270-BFCF6923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24359-0587-D00F-295A-62C3862D9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Artificial Intelligence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62E41-08FC-850D-846E-B6E209EFB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An Introduction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F010FE10-CA20-A94B-5FFC-8AFB4B99F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5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51B68-650C-BEFF-A1C6-D0E534175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6FC7-0160-32E1-2D0D-20B58C60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3D0FFA-9E85-1C7E-7DAB-A6E351C1C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285279"/>
            <a:ext cx="5678488" cy="425886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6957C-EC94-7772-4217-7B56A49B9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Anthony Reinert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Food Bank of Alaska- 5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Chief Program Officer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Director of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SNAP Outreach Manager</a:t>
            </a:r>
          </a:p>
        </p:txBody>
      </p:sp>
    </p:spTree>
    <p:extLst>
      <p:ext uri="{BB962C8B-B14F-4D97-AF65-F5344CB8AC3E}">
        <p14:creationId xmlns:p14="http://schemas.microsoft.com/office/powerpoint/2010/main" val="239837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6C04B-E0DC-5B45-36BF-7664667B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Presentation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9D57C0-494A-3CBB-3BA6-D3FE8FE5F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9603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28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B7C13-19D7-59B4-02B2-CCB33B6F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Favorite 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17FE9-0A4D-FE5D-7A0F-BBC2BBEF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52" r="-3" b="26292"/>
          <a:stretch>
            <a:fillRect/>
          </a:stretch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AF129-E978-C2D0-1662-090A77A7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8280"/>
          <a:stretch>
            <a:fillRect/>
          </a:stretch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2D077-4143-6FC7-7FCD-6CC5EF64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64" r="34811" b="-1"/>
          <a:stretch>
            <a:fillRect/>
          </a:stretch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DAA0A0-39D2-FDFE-A747-A7BFC62FDA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779" r="13445" b="-1"/>
          <a:stretch>
            <a:fillRect/>
          </a:stretch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0EEE9-9214-55C8-9AB4-A194DD27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AI Works?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C4D3F7-3ADA-5C67-952D-DFE2ECE7E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7191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94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B9F62-B4F5-6F33-92D3-F4A1F37D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Chat GPT Use-Case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657609-9540-7623-42FC-CCB24EE4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54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25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Artificial Intelligence </vt:lpstr>
      <vt:lpstr>Introductions</vt:lpstr>
      <vt:lpstr>Presentation Goals</vt:lpstr>
      <vt:lpstr>Favorite AI</vt:lpstr>
      <vt:lpstr>How AI Works?</vt:lpstr>
      <vt:lpstr>Chat GPT Use-Case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Reinert</dc:creator>
  <cp:lastModifiedBy>Anthony Reinert</cp:lastModifiedBy>
  <cp:revision>2</cp:revision>
  <dcterms:created xsi:type="dcterms:W3CDTF">2025-09-18T16:59:33Z</dcterms:created>
  <dcterms:modified xsi:type="dcterms:W3CDTF">2025-09-18T19:12:02Z</dcterms:modified>
</cp:coreProperties>
</file>