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Majesty" panose="020B0604020202020204" charset="-128"/>
      <p:regular r:id="rId8"/>
    </p:embeddedFont>
    <p:embeddedFont>
      <p:font typeface="Bebas Neue Cyrillic" panose="020B0604020202020204" charset="0"/>
      <p:regular r:id="rId9"/>
    </p:embeddedFont>
    <p:embeddedFont>
      <p:font typeface="League Spartan" panose="020B0604020202020204" charset="0"/>
      <p:regular r:id="rId10"/>
    </p:embeddedFont>
    <p:embeddedFont>
      <p:font typeface="Roboto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4A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81400" y="-8115300"/>
            <a:ext cx="29531340" cy="29905154"/>
          </a:xfrm>
          <a:custGeom>
            <a:avLst/>
            <a:gdLst/>
            <a:ahLst/>
            <a:cxnLst/>
            <a:rect l="l" t="t" r="r" b="b"/>
            <a:pathLst>
              <a:path w="29531340" h="29905154">
                <a:moveTo>
                  <a:pt x="0" y="0"/>
                </a:moveTo>
                <a:lnTo>
                  <a:pt x="29531340" y="0"/>
                </a:lnTo>
                <a:lnTo>
                  <a:pt x="29531340" y="29905154"/>
                </a:lnTo>
                <a:lnTo>
                  <a:pt x="0" y="29905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87368" y="933543"/>
            <a:ext cx="6036635" cy="8185268"/>
          </a:xfrm>
          <a:custGeom>
            <a:avLst/>
            <a:gdLst/>
            <a:ahLst/>
            <a:cxnLst/>
            <a:rect l="l" t="t" r="r" b="b"/>
            <a:pathLst>
              <a:path w="6036635" h="8185268">
                <a:moveTo>
                  <a:pt x="0" y="0"/>
                </a:moveTo>
                <a:lnTo>
                  <a:pt x="6036636" y="0"/>
                </a:lnTo>
                <a:lnTo>
                  <a:pt x="6036636" y="8185268"/>
                </a:lnTo>
                <a:lnTo>
                  <a:pt x="0" y="81852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893735" y="8187865"/>
            <a:ext cx="3365565" cy="1425776"/>
          </a:xfrm>
          <a:custGeom>
            <a:avLst/>
            <a:gdLst/>
            <a:ahLst/>
            <a:cxnLst/>
            <a:rect l="l" t="t" r="r" b="b"/>
            <a:pathLst>
              <a:path w="3365565" h="1425776">
                <a:moveTo>
                  <a:pt x="0" y="0"/>
                </a:moveTo>
                <a:lnTo>
                  <a:pt x="3365565" y="0"/>
                </a:lnTo>
                <a:lnTo>
                  <a:pt x="3365565" y="1425776"/>
                </a:lnTo>
                <a:lnTo>
                  <a:pt x="0" y="1425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8067953" y="2312726"/>
            <a:ext cx="8973303" cy="5083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20"/>
              </a:lnSpc>
            </a:pPr>
            <a:r>
              <a:rPr lang="en-US" sz="20230">
                <a:solidFill>
                  <a:srgbClr val="A3C0BD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PLENARY &amp; CLOSING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89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93735" y="8187865"/>
            <a:ext cx="3365565" cy="1425776"/>
          </a:xfrm>
          <a:custGeom>
            <a:avLst/>
            <a:gdLst/>
            <a:ahLst/>
            <a:cxnLst/>
            <a:rect l="l" t="t" r="r" b="b"/>
            <a:pathLst>
              <a:path w="3365565" h="1425776">
                <a:moveTo>
                  <a:pt x="0" y="0"/>
                </a:moveTo>
                <a:lnTo>
                  <a:pt x="3365565" y="0"/>
                </a:lnTo>
                <a:lnTo>
                  <a:pt x="3365565" y="1425776"/>
                </a:lnTo>
                <a:lnTo>
                  <a:pt x="0" y="14257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1977187"/>
            <a:ext cx="10181939" cy="7636454"/>
          </a:xfrm>
          <a:custGeom>
            <a:avLst/>
            <a:gdLst/>
            <a:ahLst/>
            <a:cxnLst/>
            <a:rect l="l" t="t" r="r" b="b"/>
            <a:pathLst>
              <a:path w="10181939" h="7636454">
                <a:moveTo>
                  <a:pt x="0" y="0"/>
                </a:moveTo>
                <a:lnTo>
                  <a:pt x="10181939" y="0"/>
                </a:lnTo>
                <a:lnTo>
                  <a:pt x="10181939" y="7636454"/>
                </a:lnTo>
                <a:lnTo>
                  <a:pt x="0" y="7636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512407" y="552212"/>
            <a:ext cx="9956823" cy="173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63"/>
              </a:lnSpc>
            </a:pPr>
            <a:r>
              <a:rPr lang="en-US" sz="12698">
                <a:solidFill>
                  <a:srgbClr val="A75154"/>
                </a:solidFill>
                <a:latin typeface="Majesty"/>
                <a:ea typeface="Majesty"/>
                <a:cs typeface="Majesty"/>
                <a:sym typeface="Majesty"/>
              </a:rPr>
              <a:t>strategic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69590" y="3604036"/>
            <a:ext cx="7199640" cy="131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b="1">
                <a:solidFill>
                  <a:srgbClr val="2C4A5E"/>
                </a:solidFill>
                <a:latin typeface="Roboto Bold"/>
                <a:ea typeface="Roboto Bold"/>
                <a:cs typeface="Roboto Bold"/>
                <a:sym typeface="Roboto Bold"/>
              </a:rPr>
              <a:t>Assess and Address Gaps and</a:t>
            </a:r>
          </a:p>
          <a:p>
            <a:pPr algn="ctr">
              <a:lnSpc>
                <a:spcPts val="5319"/>
              </a:lnSpc>
            </a:pPr>
            <a:r>
              <a:rPr lang="en-US" sz="3799" b="1">
                <a:solidFill>
                  <a:srgbClr val="2C4A5E"/>
                </a:solidFill>
                <a:latin typeface="Roboto Bold"/>
                <a:ea typeface="Roboto Bold"/>
                <a:cs typeface="Roboto Bold"/>
                <a:sym typeface="Roboto Bold"/>
              </a:rPr>
              <a:t>Needs Across Alaska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46937" y="1955465"/>
            <a:ext cx="9956823" cy="106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  <a:spcBef>
                <a:spcPct val="0"/>
              </a:spcBef>
            </a:pPr>
            <a:r>
              <a:rPr lang="en-US" sz="6199">
                <a:solidFill>
                  <a:srgbClr val="2C4A5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GOAL  1: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8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93735" y="8187865"/>
            <a:ext cx="3365565" cy="1425776"/>
          </a:xfrm>
          <a:custGeom>
            <a:avLst/>
            <a:gdLst/>
            <a:ahLst/>
            <a:cxnLst/>
            <a:rect l="l" t="t" r="r" b="b"/>
            <a:pathLst>
              <a:path w="3365565" h="1425776">
                <a:moveTo>
                  <a:pt x="0" y="0"/>
                </a:moveTo>
                <a:lnTo>
                  <a:pt x="3365565" y="0"/>
                </a:lnTo>
                <a:lnTo>
                  <a:pt x="3365565" y="1425776"/>
                </a:lnTo>
                <a:lnTo>
                  <a:pt x="0" y="14257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302055" y="161239"/>
            <a:ext cx="15449290" cy="10308890"/>
          </a:xfrm>
          <a:custGeom>
            <a:avLst/>
            <a:gdLst/>
            <a:ahLst/>
            <a:cxnLst/>
            <a:rect l="l" t="t" r="r" b="b"/>
            <a:pathLst>
              <a:path w="15449290" h="10308890">
                <a:moveTo>
                  <a:pt x="0" y="0"/>
                </a:moveTo>
                <a:lnTo>
                  <a:pt x="15449290" y="0"/>
                </a:lnTo>
                <a:lnTo>
                  <a:pt x="15449290" y="10308890"/>
                </a:lnTo>
                <a:lnTo>
                  <a:pt x="0" y="103088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512407" y="552212"/>
            <a:ext cx="9956823" cy="173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63"/>
              </a:lnSpc>
            </a:pPr>
            <a:r>
              <a:rPr lang="en-US" sz="12698">
                <a:solidFill>
                  <a:srgbClr val="2C4A5E"/>
                </a:solidFill>
                <a:latin typeface="Majesty"/>
                <a:ea typeface="Majesty"/>
                <a:cs typeface="Majesty"/>
                <a:sym typeface="Majesty"/>
              </a:rPr>
              <a:t>strategic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817482" y="3163569"/>
            <a:ext cx="7244784" cy="1979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b="1">
                <a:solidFill>
                  <a:srgbClr val="F7F7ED"/>
                </a:solidFill>
                <a:latin typeface="Roboto Bold"/>
                <a:ea typeface="Roboto Bold"/>
                <a:cs typeface="Roboto Bold"/>
                <a:sym typeface="Roboto Bold"/>
              </a:rPr>
              <a:t>Develop a Strategic Food Sourcing Plan that Identifies Gaps and Sourcing Opportunities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46937" y="1955465"/>
            <a:ext cx="9956823" cy="106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  <a:spcBef>
                <a:spcPct val="0"/>
              </a:spcBef>
            </a:pPr>
            <a:r>
              <a:rPr lang="en-US" sz="6199">
                <a:solidFill>
                  <a:srgbClr val="F7F7E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GOAL  2: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93735" y="8187865"/>
            <a:ext cx="3365565" cy="1425776"/>
          </a:xfrm>
          <a:custGeom>
            <a:avLst/>
            <a:gdLst/>
            <a:ahLst/>
            <a:cxnLst/>
            <a:rect l="l" t="t" r="r" b="b"/>
            <a:pathLst>
              <a:path w="3365565" h="1425776">
                <a:moveTo>
                  <a:pt x="0" y="0"/>
                </a:moveTo>
                <a:lnTo>
                  <a:pt x="3365565" y="0"/>
                </a:lnTo>
                <a:lnTo>
                  <a:pt x="3365565" y="1425776"/>
                </a:lnTo>
                <a:lnTo>
                  <a:pt x="0" y="14257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89939" y="2548239"/>
            <a:ext cx="7164892" cy="6788735"/>
          </a:xfrm>
          <a:custGeom>
            <a:avLst/>
            <a:gdLst/>
            <a:ahLst/>
            <a:cxnLst/>
            <a:rect l="l" t="t" r="r" b="b"/>
            <a:pathLst>
              <a:path w="7164892" h="6788735">
                <a:moveTo>
                  <a:pt x="0" y="0"/>
                </a:moveTo>
                <a:lnTo>
                  <a:pt x="7164892" y="0"/>
                </a:lnTo>
                <a:lnTo>
                  <a:pt x="7164892" y="6788735"/>
                </a:lnTo>
                <a:lnTo>
                  <a:pt x="0" y="67887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512407" y="552212"/>
            <a:ext cx="9956823" cy="173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63"/>
              </a:lnSpc>
            </a:pPr>
            <a:r>
              <a:rPr lang="en-US" sz="12698">
                <a:solidFill>
                  <a:srgbClr val="A75154"/>
                </a:solidFill>
                <a:latin typeface="Majesty"/>
                <a:ea typeface="Majesty"/>
                <a:cs typeface="Majesty"/>
                <a:sym typeface="Majesty"/>
              </a:rPr>
              <a:t>strategic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69590" y="3604036"/>
            <a:ext cx="7199640" cy="131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b="1">
                <a:solidFill>
                  <a:srgbClr val="2C4A5E"/>
                </a:solidFill>
                <a:latin typeface="Roboto Bold"/>
                <a:ea typeface="Roboto Bold"/>
                <a:cs typeface="Roboto Bold"/>
                <a:sym typeface="Roboto Bold"/>
              </a:rPr>
              <a:t>Strengthen Agency Partner Capacity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46937" y="1955465"/>
            <a:ext cx="9956823" cy="106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  <a:spcBef>
                <a:spcPct val="0"/>
              </a:spcBef>
            </a:pPr>
            <a:r>
              <a:rPr lang="en-US" sz="6199">
                <a:solidFill>
                  <a:srgbClr val="2C4A5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GOAL  3: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5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93735" y="8187865"/>
            <a:ext cx="3365565" cy="1425776"/>
          </a:xfrm>
          <a:custGeom>
            <a:avLst/>
            <a:gdLst/>
            <a:ahLst/>
            <a:cxnLst/>
            <a:rect l="l" t="t" r="r" b="b"/>
            <a:pathLst>
              <a:path w="3365565" h="1425776">
                <a:moveTo>
                  <a:pt x="0" y="0"/>
                </a:moveTo>
                <a:lnTo>
                  <a:pt x="3365565" y="0"/>
                </a:lnTo>
                <a:lnTo>
                  <a:pt x="3365565" y="1425776"/>
                </a:lnTo>
                <a:lnTo>
                  <a:pt x="0" y="14257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83585" y="845814"/>
            <a:ext cx="8726633" cy="8726633"/>
          </a:xfrm>
          <a:custGeom>
            <a:avLst/>
            <a:gdLst/>
            <a:ahLst/>
            <a:cxnLst/>
            <a:rect l="l" t="t" r="r" b="b"/>
            <a:pathLst>
              <a:path w="8726633" h="8726633">
                <a:moveTo>
                  <a:pt x="0" y="0"/>
                </a:moveTo>
                <a:lnTo>
                  <a:pt x="8726633" y="0"/>
                </a:lnTo>
                <a:lnTo>
                  <a:pt x="8726633" y="8726632"/>
                </a:lnTo>
                <a:lnTo>
                  <a:pt x="0" y="87266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421293">
            <a:off x="10480587" y="5485875"/>
            <a:ext cx="3518119" cy="3589917"/>
          </a:xfrm>
          <a:custGeom>
            <a:avLst/>
            <a:gdLst/>
            <a:ahLst/>
            <a:cxnLst/>
            <a:rect l="l" t="t" r="r" b="b"/>
            <a:pathLst>
              <a:path w="3518119" h="3589917">
                <a:moveTo>
                  <a:pt x="0" y="0"/>
                </a:moveTo>
                <a:lnTo>
                  <a:pt x="3518119" y="0"/>
                </a:lnTo>
                <a:lnTo>
                  <a:pt x="3518119" y="3589917"/>
                </a:lnTo>
                <a:lnTo>
                  <a:pt x="0" y="35899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8703895" y="521321"/>
            <a:ext cx="9956823" cy="173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63"/>
              </a:lnSpc>
            </a:pPr>
            <a:r>
              <a:rPr lang="en-US" sz="12698">
                <a:solidFill>
                  <a:srgbClr val="F7F7ED"/>
                </a:solidFill>
                <a:latin typeface="Majesty"/>
                <a:ea typeface="Majesty"/>
                <a:cs typeface="Majesty"/>
                <a:sym typeface="Majesty"/>
              </a:rPr>
              <a:t>survey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93915" y="4581121"/>
            <a:ext cx="7199640" cy="771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>
                <a:solidFill>
                  <a:srgbClr val="2C4A5E"/>
                </a:solidFill>
                <a:latin typeface="Roboto Bold"/>
                <a:ea typeface="Roboto Bold"/>
                <a:cs typeface="Roboto Bold"/>
                <a:sym typeface="Roboto Bold"/>
              </a:rPr>
              <a:t>Scan the QR Code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047257" y="1987713"/>
            <a:ext cx="9956823" cy="106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  <a:spcBef>
                <a:spcPct val="0"/>
              </a:spcBef>
            </a:pPr>
            <a:r>
              <a:rPr lang="en-US" sz="6199">
                <a:solidFill>
                  <a:srgbClr val="2C4A5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TIME!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4A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93735" y="8187865"/>
            <a:ext cx="3365565" cy="1425776"/>
          </a:xfrm>
          <a:custGeom>
            <a:avLst/>
            <a:gdLst/>
            <a:ahLst/>
            <a:cxnLst/>
            <a:rect l="l" t="t" r="r" b="b"/>
            <a:pathLst>
              <a:path w="3365565" h="1425776">
                <a:moveTo>
                  <a:pt x="0" y="0"/>
                </a:moveTo>
                <a:lnTo>
                  <a:pt x="3365565" y="0"/>
                </a:lnTo>
                <a:lnTo>
                  <a:pt x="3365565" y="1425776"/>
                </a:lnTo>
                <a:lnTo>
                  <a:pt x="0" y="14257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87368" y="933543"/>
            <a:ext cx="6036635" cy="8185268"/>
          </a:xfrm>
          <a:custGeom>
            <a:avLst/>
            <a:gdLst/>
            <a:ahLst/>
            <a:cxnLst/>
            <a:rect l="l" t="t" r="r" b="b"/>
            <a:pathLst>
              <a:path w="6036635" h="8185268">
                <a:moveTo>
                  <a:pt x="0" y="0"/>
                </a:moveTo>
                <a:lnTo>
                  <a:pt x="6036636" y="0"/>
                </a:lnTo>
                <a:lnTo>
                  <a:pt x="6036636" y="8185268"/>
                </a:lnTo>
                <a:lnTo>
                  <a:pt x="0" y="8185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067953" y="2255576"/>
            <a:ext cx="8973303" cy="441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29"/>
              </a:lnSpc>
            </a:pPr>
            <a:r>
              <a:rPr lang="en-US" sz="17530">
                <a:solidFill>
                  <a:srgbClr val="A3C0BD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SEE YOU TOMORROW!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Custom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Bebas Neue Cyrillic</vt:lpstr>
      <vt:lpstr>Arial</vt:lpstr>
      <vt:lpstr>Majesty</vt:lpstr>
      <vt:lpstr>Roboto Bold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AHNC Closing &amp; Plenary Presentation</dc:title>
  <dc:creator>Cara Durr</dc:creator>
  <cp:lastModifiedBy>Cara Durr</cp:lastModifiedBy>
  <cp:revision>2</cp:revision>
  <dcterms:created xsi:type="dcterms:W3CDTF">2006-08-16T00:00:00Z</dcterms:created>
  <dcterms:modified xsi:type="dcterms:W3CDTF">2025-09-17T21:25:50Z</dcterms:modified>
  <dc:identifier>DAGzRJOjqYI</dc:identifier>
</cp:coreProperties>
</file>